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314" r:id="rId3"/>
    <p:sldId id="315" r:id="rId4"/>
    <p:sldId id="316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61" autoAdjust="0"/>
    <p:restoredTop sz="71403" autoAdjust="0"/>
  </p:normalViewPr>
  <p:slideViewPr>
    <p:cSldViewPr>
      <p:cViewPr varScale="1">
        <p:scale>
          <a:sx n="88" d="100"/>
          <a:sy n="88" d="100"/>
        </p:scale>
        <p:origin x="-1692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32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802.11-16/0001r0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Jan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802.11-16/0004r0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Jan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802.11-16/0176r0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6562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Jan 2016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Possible liaison motion for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802.11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as an IMT-2020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technology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21 Jan 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2015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171652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Phone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email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AU" dirty="0" smtClean="0"/>
              <a:t>During 802.11 WNG there was significant interest in submitting </a:t>
            </a:r>
            <a:r>
              <a:rPr lang="en-US" dirty="0" smtClean="0"/>
              <a:t>802.11 as an IMT-2020 technology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WNG straw poll results on 19 January 2016</a:t>
            </a:r>
          </a:p>
          <a:p>
            <a:pPr lvl="1"/>
            <a:r>
              <a:rPr lang="en-US" i="1" dirty="0" smtClean="0"/>
              <a:t>Do you see benefit in 802.11 being an IMT-2020 technology?</a:t>
            </a:r>
          </a:p>
          <a:p>
            <a:pPr lvl="2"/>
            <a:r>
              <a:rPr lang="en-US" dirty="0" smtClean="0"/>
              <a:t>Yes: 55, No: 6, Need more Information: 27</a:t>
            </a:r>
          </a:p>
          <a:p>
            <a:pPr lvl="1"/>
            <a:r>
              <a:rPr lang="en-US" i="1" dirty="0" smtClean="0"/>
              <a:t>Do you have an interest is participating in contributing to an 802.11 IMT-2020 proposal effort?</a:t>
            </a:r>
          </a:p>
          <a:p>
            <a:pPr lvl="2"/>
            <a:r>
              <a:rPr lang="en-US" dirty="0" smtClean="0"/>
              <a:t>Yes: 37, No:  24, Need more Information: 25</a:t>
            </a:r>
          </a:p>
          <a:p>
            <a:pPr lvl="1"/>
            <a:r>
              <a:rPr lang="en-US" i="1" dirty="0" smtClean="0"/>
              <a:t>Do you believe that your sponsor would support you participating in an 802.11 IMT-2020 proposal effort?</a:t>
            </a:r>
          </a:p>
          <a:p>
            <a:pPr lvl="2"/>
            <a:r>
              <a:rPr lang="en-US" dirty="0" smtClean="0"/>
              <a:t>Yes: 12, No: 29, Need more Information: 34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066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/>
          <a:lstStyle/>
          <a:p>
            <a:r>
              <a:rPr lang="en-AU" dirty="0" smtClean="0"/>
              <a:t>IEEE 802 should sent a liaison to </a:t>
            </a:r>
            <a:r>
              <a:rPr lang="en-AU" dirty="0"/>
              <a:t>ITU-R WP5D </a:t>
            </a:r>
            <a:r>
              <a:rPr lang="en-AU" dirty="0" smtClean="0"/>
              <a:t>indicating interest in the IMT-2020 process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A final decision has not been made on whether 802.11 will be submitted as an IMT-2020 technology</a:t>
            </a:r>
          </a:p>
          <a:p>
            <a:pPr lvl="1"/>
            <a:r>
              <a:rPr lang="en-AU" dirty="0" smtClean="0"/>
              <a:t>A decision has also not been made as to whether IEEE 802 will lead the effort or whether it will be an IEEE 802.11 WG led effort</a:t>
            </a:r>
          </a:p>
          <a:p>
            <a:pPr lvl="1"/>
            <a:r>
              <a:rPr lang="en-AU" dirty="0" smtClean="0"/>
              <a:t>At this time, the most important thing is to ensure that IEEE 802 or IEEE 802.11 WG </a:t>
            </a:r>
            <a:r>
              <a:rPr lang="en-AU" dirty="0"/>
              <a:t> </a:t>
            </a:r>
            <a:r>
              <a:rPr lang="en-AU" dirty="0" smtClean="0"/>
              <a:t>has an opportunity to participate</a:t>
            </a:r>
          </a:p>
          <a:p>
            <a:pPr lvl="1"/>
            <a:r>
              <a:rPr lang="en-AU" dirty="0" smtClean="0"/>
              <a:t>It s suggested that IEEE 802 send a liaison to ITU-R WP5D indicating that IEEE 802 is interested in participating in the IMT-2020 process and requesting that IEEE 802 be sent any necessary materials or invitations</a:t>
            </a:r>
          </a:p>
          <a:p>
            <a:pPr lvl="1"/>
            <a:r>
              <a:rPr lang="en-AU" dirty="0" smtClean="0"/>
              <a:t>Note: such a liaison should be sent before the WP5D #23 in February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446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 motion from IEEE 802.11 WG may assist IEEE 802 EC discussions on the IMT-2020 topic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</a:t>
            </a:r>
          </a:p>
          <a:p>
            <a:pPr lvl="1"/>
            <a:r>
              <a:rPr lang="en-AU" i="1" dirty="0" smtClean="0"/>
              <a:t>Based on interest expressed during the IEEE 802.11 WNG meeting on 19 January 2016  in the IMT-2020 activity, IEEE 802.11 WG recommends to IEEE 802 EC that a liaison be sent to ITU-R WP5D indicating that IEEE 802 is interested in participating in the IMT-2020 process</a:t>
            </a:r>
          </a:p>
          <a:p>
            <a:pPr lvl="1"/>
            <a:r>
              <a:rPr lang="en-AU" dirty="0" smtClean="0"/>
              <a:t>Moved: Myles</a:t>
            </a:r>
          </a:p>
          <a:p>
            <a:pPr lvl="1"/>
            <a:r>
              <a:rPr lang="en-AU" dirty="0" smtClean="0"/>
              <a:t>Seconded: 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16910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371</Words>
  <Application>Microsoft Office PowerPoint</Application>
  <PresentationFormat>On-screen Show (4:3)</PresentationFormat>
  <Paragraphs>43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802-11-Submission</vt:lpstr>
      <vt:lpstr>Possible liaison motion for IEEE 802.11 as an IMT-2020 technology</vt:lpstr>
      <vt:lpstr>During 802.11 WNG there was significant interest in submitting 802.11 as an IMT-2020 technology</vt:lpstr>
      <vt:lpstr>IEEE 802 should sent a liaison to ITU-R WP5D indicating interest in the IMT-2020 process</vt:lpstr>
      <vt:lpstr>A motion from IEEE 802.11 WG may assist IEEE 802 EC discussions on the IMT-2020 topic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2016-01-21T14:36:46Z</dcterms:modified>
</cp:coreProperties>
</file>