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6"/>
  </p:notesMasterIdLst>
  <p:handoutMasterIdLst>
    <p:handoutMasterId r:id="rId7"/>
  </p:handoutMasterIdLst>
  <p:sldIdLst>
    <p:sldId id="283" r:id="rId3"/>
    <p:sldId id="284" r:id="rId4"/>
    <p:sldId id="292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9103" autoAdjust="0"/>
    <p:restoredTop sz="94660"/>
  </p:normalViewPr>
  <p:slideViewPr>
    <p:cSldViewPr>
      <p:cViewPr>
        <p:scale>
          <a:sx n="80" d="100"/>
          <a:sy n="80" d="100"/>
        </p:scale>
        <p:origin x="-1445" y="31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7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626" y="-7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06A111-3D0A-8449-B2A4-454FA6898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3899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ED03A58-9A32-7848-BBA2-4FDB97DE7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595518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3ED03A58-9A32-7848-BBA2-4FDB97DE774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20, 2016                                                                   doc.: 802.11-16/0161r0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63CABB-AEB6-2843-89A9-165B7EA6D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8606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20, 2016                                                                   doc.: 802.11-16/0161r0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04233B-205D-2147-9689-0F1735FB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401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20, 2016                                                                   doc.: 802.11-16/0161r0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7C425D-5629-B14B-B274-E986E8AF1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070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20, 2016                                                                   doc.: 802.11-16/0161r0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7AC0-1C5B-C947-BF70-E7CDA4870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750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20, 2016                                                                   doc.: 802.11-16/0161r0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94B9B-010D-7B47-A253-D3BC948D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2738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20, 2016                                                                   doc.: 802.11-16/0161r0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3394-6018-BB4E-82BB-E505EA13A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2951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20, 2016                                                                   doc.: 802.11-16/0161r0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D419E-3D71-E145-B1BB-7C2F202DA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919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20, 2016                                                                   doc.: 802.11-16/0161r0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03FB-1C5C-0C4E-ACFE-3CBCFC317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9074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20, 2016                                                                   doc.: 802.11-16/0161r0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3B44-FF9E-6C43-A2CC-36B902F2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581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20, 2016                                                                   doc.: 802.11-16/0161r0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ABA0-A9BD-3643-A866-6D6F2A816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3840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20, 2016                                                                   doc.: 802.11-16/0161r0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FEE24-7071-4149-B42D-D015CB6C9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437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20, 2016                                                                   doc.: 802.11-16/0161r0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29C350E-6DA4-1948-AEA6-37283C0D1E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Jeorge</a:t>
            </a:r>
            <a:r>
              <a:rPr lang="en-US" dirty="0" smtClean="0"/>
              <a:t> </a:t>
            </a:r>
            <a:r>
              <a:rPr lang="en-US" dirty="0" err="1" smtClean="0"/>
              <a:t>Hurtarte</a:t>
            </a:r>
            <a:r>
              <a:rPr lang="en-US" dirty="0" smtClean="0"/>
              <a:t>, Teradyne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5762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20, 2016                                                                   doc.: 802.11-16/0161r0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952E-BC7F-454B-A78F-5CF738186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4061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20, 2016                                                                   doc.: 802.11-16/0161r0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9BD5-8EAF-D04E-B08A-279D9B16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551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20, 2016                                                                   doc.: 802.11-16/0161r0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34B3-AEF7-844A-B544-03624F748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220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20, 2016                                                                   doc.: 802.11-16/0161r0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5753CD-D494-5B47-86E7-8892F3D67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63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20, 2016                                                                   doc.: 802.11-16/0161r0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093DB8-367A-D44F-B5E3-9DE8FCFBA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816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20, 2016                                                                   doc.: 802.11-16/0161r0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FF9CB-E333-7147-A9E1-25D3DA757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7033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20, 2016                                                                   doc.: 802.11-16/0161r0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C5EA0C-B51E-BD44-8CBC-D03279828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247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8617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20, 2016                                                                   doc.: 802.11-16/0161r0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DC355B-44DF-6C43-94AD-0B374DD75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124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20, 2016                                                                   doc.: 802.11-16/0161r0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F987F1-C88E-A248-919F-24B44E585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258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20, 2016                                                                   doc.: 802.11-16/0161r0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B903F2-9BD4-834A-9746-5CF90C99E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76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8617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20, 2016                                                                   doc.: 802.11-16/0161r0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Jeorge</a:t>
            </a:r>
            <a:r>
              <a:rPr lang="en-US" dirty="0" smtClean="0"/>
              <a:t> </a:t>
            </a:r>
            <a:r>
              <a:rPr lang="en-US" dirty="0" err="1" smtClean="0"/>
              <a:t>Hurtarte</a:t>
            </a:r>
            <a:r>
              <a:rPr lang="en-US" dirty="0" smtClean="0"/>
              <a:t>, Teradyne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29C350E-6DA4-1948-AEA6-37283C0D1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5"/>
          <p:cNvSpPr txBox="1">
            <a:spLocks noChangeArrowheads="1"/>
          </p:cNvSpPr>
          <p:nvPr userDrawn="1"/>
        </p:nvSpPr>
        <p:spPr bwMode="auto">
          <a:xfrm>
            <a:off x="732555" y="6477000"/>
            <a:ext cx="4199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Report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20, 2016                                                                   doc.: 802.11-16/0161r0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0788082D-04D4-174A-A8C0-F746EAC21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132-00-0reg-ieee-802-11-activities-related-to-ngmn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7765011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20, 2016                                                                   doc.: 802.11-16/0161r0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3DC355B-44DF-6C43-94AD-0B374DD75B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9144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800" b="1" kern="0" dirty="0" smtClean="0">
                <a:solidFill>
                  <a:schemeClr val="tx2"/>
                </a:solidFill>
                <a:latin typeface="+mj-lt"/>
              </a:rPr>
              <a:t>Closing Report on the NGMN Ad-Hoc Meeting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ＭＳ Ｐゴシック" charset="0"/>
                <a:cs typeface="ＭＳ Ｐゴシック" charset="0"/>
              </a:rPr>
              <a:t>Monday PM1, Atlanta, Georgia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>
          <a:xfrm>
            <a:off x="762000" y="19050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0"/>
                <a:cs typeface="ＭＳ Ｐゴシック" charset="0"/>
              </a:rPr>
              <a:t>Date:</a:t>
            </a:r>
            <a:r>
              <a: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en-US" altLang="en-US" sz="2000" kern="0" dirty="0" smtClean="0">
                <a:latin typeface="+mn-lt"/>
              </a:rPr>
              <a:t>20</a:t>
            </a:r>
            <a:r>
              <a: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0"/>
                <a:cs typeface="ＭＳ Ｐゴシック" charset="0"/>
              </a:rPr>
              <a:t> January 2016</a:t>
            </a:r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/>
        </p:nvGraphicFramePr>
        <p:xfrm>
          <a:off x="762000" y="2743200"/>
          <a:ext cx="7439025" cy="2495550"/>
        </p:xfrm>
        <a:graphic>
          <a:graphicData uri="http://schemas.openxmlformats.org/presentationml/2006/ole">
            <p:oleObj spid="_x0000_s2050" name="Document" r:id="rId3" imgW="8259129" imgH="2777003" progId="Word.Document.8">
              <p:embed/>
            </p:oleObj>
          </a:graphicData>
        </a:graphic>
      </p:graphicFrame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286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en-US" sz="1800" dirty="0"/>
              <a:t>Authors:</a:t>
            </a:r>
            <a:endParaRPr lang="en-US" altLang="en-US" sz="18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85800"/>
            <a:ext cx="8077200" cy="5715000"/>
          </a:xfrm>
        </p:spPr>
        <p:txBody>
          <a:bodyPr/>
          <a:lstStyle/>
          <a:p>
            <a:pPr lvl="0" algn="ctr">
              <a:buNone/>
            </a:pPr>
            <a:r>
              <a:rPr lang="en-GB" sz="2800" dirty="0" smtClean="0"/>
              <a:t>Summary</a:t>
            </a:r>
          </a:p>
          <a:p>
            <a:r>
              <a:rPr lang="en-GB" sz="2000" dirty="0" smtClean="0"/>
              <a:t>About 25 people in attendance</a:t>
            </a:r>
            <a:r>
              <a:rPr lang="en-GB" sz="3200" dirty="0" smtClean="0"/>
              <a:t> </a:t>
            </a:r>
            <a:endParaRPr lang="en-US" sz="3200" dirty="0" smtClean="0"/>
          </a:p>
          <a:p>
            <a:r>
              <a:rPr lang="en-GB" sz="2000" dirty="0" smtClean="0"/>
              <a:t>Generated and posted the following report:</a:t>
            </a:r>
            <a:endParaRPr lang="en-US" sz="3200" dirty="0" smtClean="0"/>
          </a:p>
          <a:p>
            <a:pPr lvl="1"/>
            <a:r>
              <a:rPr lang="en-GB" sz="1800" u="sng" dirty="0" smtClean="0">
                <a:hlinkClick r:id="rId3"/>
              </a:rPr>
              <a:t>https://mentor.ieee.org/802.11/dcn/16/11-16-0132-00-0reg-ieee-802-11-activities-related-to-ngmn.pptx</a:t>
            </a:r>
            <a:r>
              <a:rPr lang="en-GB" sz="2800" dirty="0" smtClean="0"/>
              <a:t> </a:t>
            </a:r>
            <a:endParaRPr lang="en-US" sz="2800" dirty="0" smtClean="0"/>
          </a:p>
          <a:p>
            <a:r>
              <a:rPr lang="en-GB" sz="2000" dirty="0" smtClean="0"/>
              <a:t>Discussed the following agenda items</a:t>
            </a:r>
            <a:endParaRPr lang="en-US" sz="3200" dirty="0" smtClean="0"/>
          </a:p>
          <a:p>
            <a:pPr lvl="1"/>
            <a:r>
              <a:rPr lang="en-GB" dirty="0" smtClean="0"/>
              <a:t>Overview of 802.11 Activities related to NGMN Liaison</a:t>
            </a:r>
            <a:r>
              <a:rPr lang="en-GB" sz="3200" dirty="0" smtClean="0"/>
              <a:t> </a:t>
            </a:r>
            <a:endParaRPr lang="en-US" sz="3200" dirty="0" smtClean="0"/>
          </a:p>
          <a:p>
            <a:pPr lvl="1"/>
            <a:r>
              <a:rPr lang="en-GB" dirty="0" smtClean="0"/>
              <a:t>Next Steps within 802.11</a:t>
            </a:r>
            <a:r>
              <a:rPr lang="en-GB" sz="3200" dirty="0" smtClean="0"/>
              <a:t> </a:t>
            </a:r>
            <a:endParaRPr lang="en-US" sz="3200" dirty="0" smtClean="0"/>
          </a:p>
          <a:p>
            <a:pPr lvl="2"/>
            <a:r>
              <a:rPr lang="en-GB" dirty="0" smtClean="0"/>
              <a:t>Draft 3rd Liaison Response Letter</a:t>
            </a:r>
            <a:r>
              <a:rPr lang="en-GB" sz="2800" dirty="0" smtClean="0"/>
              <a:t>.  </a:t>
            </a:r>
            <a:r>
              <a:rPr lang="en-GB" dirty="0" smtClean="0"/>
              <a:t>Letter drafted but it was suggested not to send it to the NGMN pending the NGMN's reply to the 2nd Liaison response letter of May 14, 2015.</a:t>
            </a:r>
            <a:endParaRPr lang="en-GB" sz="2800" dirty="0" smtClean="0"/>
          </a:p>
          <a:p>
            <a:pPr lvl="2"/>
            <a:r>
              <a:rPr lang="en-GB" dirty="0" smtClean="0"/>
              <a:t>Straw Polls (slide 12 of the report, also here in the following slide)</a:t>
            </a:r>
            <a:endParaRPr lang="en-US" sz="280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>
              <a:buNone/>
            </a:pPr>
            <a:endParaRPr lang="en-US" sz="18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FD63A97-F084-7E4F-8ACE-C1C5A347904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8617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20, 2016                                                                   doc.: 802.11-16/0161r0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5715000"/>
          </a:xfrm>
        </p:spPr>
        <p:txBody>
          <a:bodyPr/>
          <a:lstStyle/>
          <a:p>
            <a:pPr lvl="0" algn="ctr">
              <a:buNone/>
            </a:pPr>
            <a:r>
              <a:rPr lang="en-GB" sz="2800" dirty="0" smtClean="0"/>
              <a:t>Straw Polls</a:t>
            </a:r>
          </a:p>
          <a:p>
            <a:pPr lvl="1">
              <a:buNone/>
            </a:pPr>
            <a:endParaRPr lang="en-GB" sz="1600" dirty="0" smtClean="0"/>
          </a:p>
          <a:p>
            <a:r>
              <a:rPr lang="en-GB" sz="2000" dirty="0" smtClean="0"/>
              <a:t>#1: Do you believe it will be beneficial for the 802/802.11 to engage in the IMT-2020 process and 5G in general (NGMN/3GPP)?</a:t>
            </a:r>
          </a:p>
          <a:p>
            <a:pPr lvl="1"/>
            <a:r>
              <a:rPr lang="en-GB" sz="1800" dirty="0" smtClean="0"/>
              <a:t>Yes:    14,    No:    1,   Not Sure:  12</a:t>
            </a:r>
          </a:p>
          <a:p>
            <a:r>
              <a:rPr lang="en-GB" sz="2000" dirty="0" smtClean="0"/>
              <a:t>#2: Would you participate in a 802/802.11 activity to engage in the IMT-2020 process and communications with NGMN and 3GPP?</a:t>
            </a:r>
          </a:p>
          <a:p>
            <a:pPr lvl="1"/>
            <a:r>
              <a:rPr lang="en-GB" sz="1800" dirty="0" smtClean="0"/>
              <a:t>Yes:    7         No:   2,     Not sure:  16</a:t>
            </a:r>
          </a:p>
          <a:p>
            <a:r>
              <a:rPr lang="en-GB" sz="2000" dirty="0" smtClean="0"/>
              <a:t>#3: We believe that at this time there is value to continue to liaise with the NGMN.</a:t>
            </a:r>
          </a:p>
          <a:p>
            <a:pPr lvl="1"/>
            <a:r>
              <a:rPr lang="en-GB" sz="1800" dirty="0" smtClean="0"/>
              <a:t>Yes:  0     	No:  3	Not sure:   20</a:t>
            </a:r>
            <a:endParaRPr lang="en-GB" sz="1800" b="0" u="sng" dirty="0" smtClean="0"/>
          </a:p>
          <a:p>
            <a:r>
              <a:rPr lang="en-GB" sz="2000" dirty="0" smtClean="0"/>
              <a:t>#4: We agree to reconvene the NGNM liaison activity if and when NGNM replies, or if and when we have substantive information to provide to them that could be of mutual benefit.</a:t>
            </a:r>
          </a:p>
          <a:p>
            <a:pPr marL="685800" lvl="2" indent="-342900"/>
            <a:r>
              <a:rPr lang="en-GB" dirty="0" smtClean="0"/>
              <a:t>Yes:      21 	No:  0	Not sure:   3</a:t>
            </a:r>
          </a:p>
          <a:p>
            <a:endParaRPr lang="en-GB" sz="2000" dirty="0" smtClean="0"/>
          </a:p>
          <a:p>
            <a:endParaRPr lang="en-GB" b="0" dirty="0" smtClean="0"/>
          </a:p>
          <a:p>
            <a:pPr>
              <a:buNone/>
            </a:pPr>
            <a:endParaRPr lang="en-GB" sz="1600" b="0" u="sng" dirty="0" smtClean="0"/>
          </a:p>
          <a:p>
            <a:pPr indent="0">
              <a:buNone/>
            </a:pPr>
            <a:endParaRPr lang="en-US" sz="1600" b="0" dirty="0" smtClean="0"/>
          </a:p>
          <a:p>
            <a:pPr indent="0">
              <a:buNone/>
            </a:pPr>
            <a:endParaRPr lang="en-US" sz="1600" b="0" dirty="0" smtClean="0"/>
          </a:p>
          <a:p>
            <a:pPr indent="0">
              <a:buNone/>
            </a:pPr>
            <a:endParaRPr lang="en-US" sz="1600" b="0" dirty="0" smtClean="0"/>
          </a:p>
          <a:p>
            <a:pPr indent="0">
              <a:buNone/>
            </a:pPr>
            <a:endParaRPr lang="en-US" sz="1600" b="0" dirty="0" smtClean="0"/>
          </a:p>
          <a:p>
            <a:pPr indent="0">
              <a:buNone/>
            </a:pPr>
            <a:endParaRPr lang="en-US" sz="1600" b="0" dirty="0" smtClean="0"/>
          </a:p>
          <a:p>
            <a:pPr indent="0">
              <a:buNone/>
            </a:pPr>
            <a:endParaRPr lang="en-US" sz="1600" b="0" dirty="0" smtClean="0"/>
          </a:p>
          <a:p>
            <a:pPr>
              <a:buNone/>
            </a:pPr>
            <a:endParaRPr lang="en-US" sz="16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74187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20, 2016                                                                   doc.: 802.11-16/0161r0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FD63A97-F084-7E4F-8ACE-C1C5A347904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99987</TotalTime>
  <Words>243</Words>
  <Application>Microsoft Office PowerPoint</Application>
  <PresentationFormat>On-screen Show (4:3)</PresentationFormat>
  <Paragraphs>46</Paragraphs>
  <Slides>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802-11-Submission</vt:lpstr>
      <vt:lpstr>Custom Design</vt:lpstr>
      <vt:lpstr>Document</vt:lpstr>
      <vt:lpstr>Slide 1</vt:lpstr>
      <vt:lpstr>Slide 2</vt:lpstr>
      <vt:lpstr>Slide 3</vt:lpstr>
    </vt:vector>
  </TitlesOfParts>
  <Company>Research In Motion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JSH</cp:lastModifiedBy>
  <cp:revision>1744</cp:revision>
  <cp:lastPrinted>1998-02-10T13:28:06Z</cp:lastPrinted>
  <dcterms:created xsi:type="dcterms:W3CDTF">2009-04-21T18:18:19Z</dcterms:created>
  <dcterms:modified xsi:type="dcterms:W3CDTF">2016-01-20T14:34:06Z</dcterms:modified>
</cp:coreProperties>
</file>