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332" r:id="rId5"/>
    <p:sldId id="333" r:id="rId6"/>
    <p:sldId id="33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3F6127-3844-40C8-B9CC-7FB2C760D295}">
          <p14:sldIdLst>
            <p14:sldId id="256"/>
            <p14:sldId id="257"/>
            <p14:sldId id="266"/>
            <p14:sldId id="332"/>
            <p14:sldId id="333"/>
            <p14:sldId id="334"/>
          </p14:sldIdLst>
        </p14:section>
        <p14:section name="Slot #1" id="{8011746D-81A9-49E2-ACB8-98A4477292B3}">
          <p14:sldIdLst/>
        </p14:section>
        <p14:section name="Slot#2" id="{D9FDAC3C-59EC-4F24-A258-990E5A99524B}">
          <p14:sldIdLst/>
        </p14:section>
        <p14:section name="Slot#3" id="{93B9EB07-A2D0-459C-A16F-0CCDB5199DFA}">
          <p14:sldIdLst/>
        </p14:section>
        <p14:section name="Backup" id="{9FBC3677-2CD2-4DE4-B71A-F5EAB5A48DDF}">
          <p14:sldIdLst/>
        </p14:section>
        <p14:section name="Motions' templates" id="{A00CE131-3A42-486E-8953-DA2CA69571D8}">
          <p14:sldIdLst/>
        </p14:section>
        <p14:section name="Template ins." id="{36DBBB44-409E-4E78-B32A-6F729B1C411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044" autoAdjust="0"/>
    <p:restoredTop sz="94660"/>
  </p:normalViewPr>
  <p:slideViewPr>
    <p:cSldViewPr>
      <p:cViewPr varScale="1">
        <p:scale>
          <a:sx n="71" d="100"/>
          <a:sy n="71" d="100"/>
        </p:scale>
        <p:origin x="172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53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75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5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2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888432" cy="249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11-16-0148/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60 GHz Focus Area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956491"/>
              </p:ext>
            </p:extLst>
          </p:nvPr>
        </p:nvGraphicFramePr>
        <p:xfrm>
          <a:off x="519113" y="2622525"/>
          <a:ext cx="8269287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Document" r:id="rId5" imgW="8778218" imgH="2756562" progId="Word.Document.8">
                  <p:embed/>
                </p:oleObj>
              </mc:Choice>
              <mc:Fallback>
                <p:oleObj name="Document" r:id="rId5" imgW="8778218" imgH="27565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22525"/>
                        <a:ext cx="8269287" cy="260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168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60 GHz Focus Area -- Goals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 indent="0">
              <a:spcBef>
                <a:spcPct val="20000"/>
              </a:spcBef>
            </a:pPr>
            <a:r>
              <a:rPr lang="en-US" altLang="en-US" b="0" dirty="0"/>
              <a:t>Define functional requirements for improved accuracy for NGP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Agree on assumptions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Agree on functional requirements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Develop a framework for specifying a protocol that would satisfy the agreed upon functional requirements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Specify the </a:t>
            </a:r>
            <a:r>
              <a:rPr lang="en-US" altLang="en-US" b="0" dirty="0" smtClean="0"/>
              <a:t>protocol</a:t>
            </a:r>
            <a:endParaRPr lang="en-US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4215"/>
          </a:xfrm>
        </p:spPr>
        <p:txBody>
          <a:bodyPr/>
          <a:lstStyle/>
          <a:p>
            <a:r>
              <a:rPr lang="en-US" altLang="en-US" dirty="0"/>
              <a:t>Motivation for .11az &amp; 60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Location Based Services (LBS) are very important (today and will be even more in future)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Current Indoor Location performance is not satisfactory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Indoor Location performance is improved then LBS use and importance will increase!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60GHz standards (existing 11ad &amp; future 11ay) have the potential to significantly increase Indoor Location performance and usability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positioning accuracy of &lt;1cm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AOA (AZ&amp;EL) accuracy of 1-5deg (depending on # of elements and calibration)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Provide also 3</a:t>
            </a:r>
            <a:r>
              <a:rPr lang="en-US" sz="2000" b="0" baseline="30000" dirty="0">
                <a:solidFill>
                  <a:schemeClr val="tx1"/>
                </a:solidFill>
              </a:rPr>
              <a:t>rd</a:t>
            </a:r>
            <a:r>
              <a:rPr lang="en-US" sz="2000" b="0" dirty="0">
                <a:solidFill>
                  <a:schemeClr val="tx1"/>
                </a:solidFill>
              </a:rPr>
              <a:t> rotation axis (ROLL), in addition to AZ&amp;EL 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(e.g. by using polarization diversity).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Provide location using single AP (with lower accuracy)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3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Assumptions for .11az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81200"/>
            <a:ext cx="8002786" cy="4114800"/>
          </a:xfrm>
          <a:ln/>
        </p:spPr>
        <p:txBody>
          <a:bodyPr/>
          <a:lstStyle/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In 60GHz Ranging and </a:t>
            </a:r>
            <a:r>
              <a:rPr lang="en-US" altLang="en-US" b="0" dirty="0" err="1"/>
              <a:t>AoA</a:t>
            </a:r>
            <a:r>
              <a:rPr lang="en-US" altLang="en-US" b="0" dirty="0"/>
              <a:t> measurement to be completed in one </a:t>
            </a:r>
            <a:r>
              <a:rPr lang="en-US" altLang="en-US" b="0" dirty="0" err="1"/>
              <a:t>TxOP</a:t>
            </a:r>
            <a:r>
              <a:rPr lang="en-US" altLang="en-US" b="0" dirty="0"/>
              <a:t>.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Optimize 11az also for 11ay (support what’s possible with 11ad)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 err="1"/>
              <a:t>TGaz</a:t>
            </a:r>
            <a:r>
              <a:rPr lang="en-US" altLang="en-US" b="0" dirty="0"/>
              <a:t> protocol in 60 GHz should reuse the same ranging/positioning protocols as 2.4G and 5G as much as possible.  A 60 GHz device need not be 2.4G and 5G capable.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009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Functional Requirements for .11az</a:t>
            </a:r>
            <a:br>
              <a:rPr lang="en-US" dirty="0"/>
            </a:br>
            <a:r>
              <a:rPr lang="en-US" sz="2800" dirty="0"/>
              <a:t>(to support good positioning using 11ad &amp; 11ay)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81200"/>
            <a:ext cx="828092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Decrease units of Min Delta FTM to reduce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smaller Burst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STA’s multi-channel operation (in 60GHz)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Each STA “remembers” beamforming parameters before switching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STAs can do FTM exchange with unassociated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Extend protocol to support angular measurements and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Range and Angular measurements using same messages (measurements inherently possible in 11ad and 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Positioning using any number of APs (1 or more) and any additional information (e.g. AOA: AZ, 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protocol shall reduce effect of drift by defining TOD at end of packet and TOA at beginning of packet.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819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Straw-Poll/Motion</a:t>
            </a:r>
            <a:r>
              <a:rPr lang="en-US" dirty="0"/>
              <a:t>: </a:t>
            </a:r>
            <a:r>
              <a:rPr lang="en-US" dirty="0" smtClean="0"/>
              <a:t>Do you </a:t>
            </a:r>
            <a:r>
              <a:rPr lang="en-US" dirty="0"/>
              <a:t>agree to adopt the following functional </a:t>
            </a:r>
            <a:r>
              <a:rPr lang="en-US" dirty="0" smtClean="0"/>
              <a:t>requirements?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Decrease units of Min Delta FTM for 60 GHz while maintaining backwards compatibility 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Allow for smaller Burst Duration for 60 </a:t>
            </a:r>
            <a:r>
              <a:rPr lang="en-US" altLang="en-US" b="0" dirty="0" smtClean="0"/>
              <a:t>GHz </a:t>
            </a:r>
            <a:r>
              <a:rPr lang="en-US" altLang="en-US" b="0" dirty="0"/>
              <a:t>while maintaining backwards compatibility 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Add additional rotational angle (ROLL) to measurement reports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Define TOD at end of packet and TOA at beginning of            packet to reduce effect of drift on ranging computation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629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23561</TotalTime>
  <Words>516</Words>
  <Application>Microsoft Office PowerPoint</Application>
  <PresentationFormat>On-screen Show (4:3)</PresentationFormat>
  <Paragraphs>75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60 GHz Focus Area</vt:lpstr>
      <vt:lpstr>60 GHz Focus Area -- Goals</vt:lpstr>
      <vt:lpstr>Motivation for .11az &amp; 60 GHz</vt:lpstr>
      <vt:lpstr>Assumptions for .11az</vt:lpstr>
      <vt:lpstr>Functional Requirements for .11az (to support good positioning using 11ad &amp; 11ay)</vt:lpstr>
      <vt:lpstr>Straw-Poll/Motion: Do you agree to adopt the following functional requirements?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Sep. Agenda</dc:title>
  <dc:creator>Segev, Jonathan</dc:creator>
  <cp:lastModifiedBy>Eitan, Alecsander</cp:lastModifiedBy>
  <cp:revision>179</cp:revision>
  <cp:lastPrinted>1601-01-01T00:00:00Z</cp:lastPrinted>
  <dcterms:created xsi:type="dcterms:W3CDTF">2015-08-09T12:22:17Z</dcterms:created>
  <dcterms:modified xsi:type="dcterms:W3CDTF">2016-01-19T21:24:40Z</dcterms:modified>
</cp:coreProperties>
</file>