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2" r:id="rId5"/>
    <p:sldId id="283" r:id="rId6"/>
    <p:sldId id="28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8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802.11-16/0142r0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Atlanta </a:t>
            </a:r>
            <a:r>
              <a:rPr lang="en-US" sz="2800" dirty="0" smtClean="0">
                <a:latin typeface="Times New Roman" charset="0"/>
              </a:rPr>
              <a:t>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2016-01-22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337189"/>
              </p:ext>
            </p:extLst>
          </p:nvPr>
        </p:nvGraphicFramePr>
        <p:xfrm>
          <a:off x="496888" y="3135313"/>
          <a:ext cx="7867650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Document" r:id="rId4" imgW="8363178" imgH="2756611" progId="Word.Document.8">
                  <p:embed/>
                </p:oleObj>
              </mc:Choice>
              <mc:Fallback>
                <p:oleObj name="Document" r:id="rId4" imgW="8363178" imgH="2756611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135313"/>
                        <a:ext cx="7867650" cy="258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January 2016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Atlanta.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Introduction</a:t>
            </a:r>
          </a:p>
          <a:p>
            <a:pPr eaLnBrk="1" hangingPunct="1"/>
            <a:r>
              <a:rPr lang="en-US" altLang="en-US" sz="2800" dirty="0"/>
              <a:t>Approve minutes from Dallas</a:t>
            </a:r>
          </a:p>
          <a:p>
            <a:pPr eaLnBrk="1" hangingPunct="1"/>
            <a:r>
              <a:rPr lang="en-US" altLang="en-US" sz="2800" dirty="0"/>
              <a:t>At the start of 2016…</a:t>
            </a:r>
          </a:p>
          <a:p>
            <a:pPr eaLnBrk="1" hangingPunct="1"/>
            <a:r>
              <a:rPr lang="en-US" altLang="en-US" sz="2800" dirty="0"/>
              <a:t>The regulatory summaries</a:t>
            </a:r>
            <a:endParaRPr lang="en-US" altLang="en-US" sz="2000" dirty="0"/>
          </a:p>
          <a:p>
            <a:r>
              <a:rPr lang="en-US" altLang="en-US" sz="2800" dirty="0"/>
              <a:t>Actions required</a:t>
            </a:r>
          </a:p>
          <a:p>
            <a:pPr lvl="1" eaLnBrk="1" hangingPunct="1"/>
            <a:r>
              <a:rPr lang="en-US" altLang="en-US" dirty="0" smtClean="0"/>
              <a:t>TBD</a:t>
            </a:r>
          </a:p>
          <a:p>
            <a:pPr eaLnBrk="1" hangingPunct="1"/>
            <a:r>
              <a:rPr lang="en-US" altLang="en-US" dirty="0" smtClean="0"/>
              <a:t>Adjourn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Reviewed items in process at the end of 2015</a:t>
            </a:r>
          </a:p>
          <a:p>
            <a:r>
              <a:rPr lang="en-US" altLang="en-US" dirty="0" smtClean="0"/>
              <a:t>US</a:t>
            </a:r>
          </a:p>
          <a:p>
            <a:pPr lvl="1"/>
            <a:r>
              <a:rPr lang="en-US" altLang="en-US" sz="1800" dirty="0" smtClean="0"/>
              <a:t>FCC </a:t>
            </a:r>
            <a:r>
              <a:rPr lang="en-US" altLang="en-US" sz="1800" dirty="0"/>
              <a:t>DSRC </a:t>
            </a:r>
            <a:r>
              <a:rPr lang="en-US" altLang="en-US" sz="1800" dirty="0" smtClean="0"/>
              <a:t>decisions – Chairman’s letter to </a:t>
            </a:r>
            <a:r>
              <a:rPr lang="en-US" altLang="en-US" sz="1800" dirty="0" err="1" smtClean="0"/>
              <a:t>DoC</a:t>
            </a:r>
            <a:r>
              <a:rPr lang="en-US" altLang="en-US" sz="1800" dirty="0" smtClean="0"/>
              <a:t>, DoT and Congress</a:t>
            </a:r>
            <a:endParaRPr lang="en-US" altLang="en-US" sz="1800" dirty="0"/>
          </a:p>
          <a:p>
            <a:pPr lvl="1"/>
            <a:r>
              <a:rPr lang="en-US" altLang="en-US" sz="1800" dirty="0"/>
              <a:t>FCC trying to close on Globalstar TLPS</a:t>
            </a:r>
          </a:p>
          <a:p>
            <a:pPr lvl="1"/>
            <a:r>
              <a:rPr lang="en-US" altLang="en-US" sz="1800" dirty="0"/>
              <a:t>FCC 14-30 implementation date pushed out to March </a:t>
            </a:r>
            <a:r>
              <a:rPr lang="en-US" altLang="en-US" sz="1800" dirty="0" smtClean="0"/>
              <a:t>2016</a:t>
            </a:r>
          </a:p>
          <a:p>
            <a:r>
              <a:rPr lang="en-US" altLang="en-US" sz="2000" dirty="0" smtClean="0"/>
              <a:t>EU</a:t>
            </a:r>
          </a:p>
          <a:p>
            <a:pPr lvl="1"/>
            <a:r>
              <a:rPr lang="en-US" altLang="en-US" sz="1600" dirty="0" smtClean="0"/>
              <a:t>ETSI </a:t>
            </a:r>
            <a:r>
              <a:rPr lang="en-US" altLang="en-US" sz="1600" dirty="0"/>
              <a:t>ERM TG11</a:t>
            </a:r>
          </a:p>
          <a:p>
            <a:pPr lvl="1"/>
            <a:r>
              <a:rPr lang="en-US" altLang="en-US" sz="1600" dirty="0"/>
              <a:t>ETSI TC BRAN</a:t>
            </a:r>
          </a:p>
          <a:p>
            <a:pPr lvl="1"/>
            <a:r>
              <a:rPr lang="en-US" altLang="en-US" sz="1800" dirty="0"/>
              <a:t>New challenges for 5 GHz band use</a:t>
            </a:r>
          </a:p>
          <a:p>
            <a:r>
              <a:rPr lang="en-US" altLang="en-US" sz="2000" dirty="0" smtClean="0"/>
              <a:t>WRC-15 Outcomes</a:t>
            </a:r>
          </a:p>
          <a:p>
            <a:r>
              <a:rPr lang="en-US" altLang="en-US" sz="2000" dirty="0" smtClean="0"/>
              <a:t>Other</a:t>
            </a:r>
          </a:p>
          <a:p>
            <a:pPr lvl="1"/>
            <a:r>
              <a:rPr lang="en-US" altLang="en-US" sz="1800" dirty="0" smtClean="0"/>
              <a:t>Proposed changes to 802 regulatory</a:t>
            </a:r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</a:t>
            </a:r>
            <a:r>
              <a:rPr lang="en-US" altLang="en-US" dirty="0" smtClean="0"/>
              <a:t>eekly </a:t>
            </a:r>
            <a:r>
              <a:rPr lang="en-US" altLang="en-US" dirty="0" smtClean="0"/>
              <a:t>on Thursdays, 12:30 to 13:30 ET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31885</TotalTime>
  <Words>225</Words>
  <Application>Microsoft Office PowerPoint</Application>
  <PresentationFormat>On-screen Show (4:3)</PresentationFormat>
  <Paragraphs>59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Arial</vt:lpstr>
      <vt:lpstr>Calibri</vt:lpstr>
      <vt:lpstr>Times New Roman</vt:lpstr>
      <vt:lpstr>802-11-Submission</vt:lpstr>
      <vt:lpstr>Custom Design</vt:lpstr>
      <vt:lpstr>Microsoft Word 97 - 2003 Document</vt:lpstr>
      <vt:lpstr>IEEE 802.11/15 Regulatory SC Atlanta Closing Report</vt:lpstr>
      <vt:lpstr>Abstract</vt:lpstr>
      <vt:lpstr>Agenda</vt:lpstr>
      <vt:lpstr>Regulatory Updates</vt:lpstr>
      <vt:lpstr>Teleconferences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1257</cp:revision>
  <cp:lastPrinted>1998-02-10T13:28:06Z</cp:lastPrinted>
  <dcterms:created xsi:type="dcterms:W3CDTF">2009-04-21T18:18:19Z</dcterms:created>
  <dcterms:modified xsi:type="dcterms:W3CDTF">2016-01-21T18:35:18Z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