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0" r:id="rId1"/>
  </p:sldMasterIdLst>
  <p:notesMasterIdLst>
    <p:notesMasterId r:id="rId8"/>
  </p:notesMasterIdLst>
  <p:handoutMasterIdLst>
    <p:handoutMasterId r:id="rId9"/>
  </p:handoutMasterIdLst>
  <p:sldIdLst>
    <p:sldId id="269" r:id="rId2"/>
    <p:sldId id="273" r:id="rId3"/>
    <p:sldId id="274" r:id="rId4"/>
    <p:sldId id="275" r:id="rId5"/>
    <p:sldId id="272" r:id="rId6"/>
    <p:sldId id="27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437" autoAdjust="0"/>
  </p:normalViewPr>
  <p:slideViewPr>
    <p:cSldViewPr>
      <p:cViewPr varScale="1">
        <p:scale>
          <a:sx n="98" d="100"/>
          <a:sy n="98" d="100"/>
        </p:scale>
        <p:origin x="-432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6"/>
    </p:cViewPr>
  </p:sorterViewPr>
  <p:notesViewPr>
    <p:cSldViewPr>
      <p:cViewPr>
        <p:scale>
          <a:sx n="100" d="100"/>
          <a:sy n="100" d="100"/>
        </p:scale>
        <p:origin x="-1524" y="22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67250" y="8982075"/>
            <a:ext cx="16510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Menzo Wentink, Conexant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653178-056D-4C4E-B790-158BE48BAD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mtClean="0">
                <a:cs typeface="+mn-cs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830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2007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Menzo Wentink, Conexant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8BFEB37-7467-2147-92B8-D5FD326993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mtClean="0">
                <a:cs typeface="+mn-cs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736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2007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US">
                <a:cs typeface="ＭＳ Ｐゴシック" charset="0"/>
              </a:rPr>
              <a:t>Menzo Wentink, Conexant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DDE9A95-D4E5-2045-8243-38121255FB73}" type="slidenum">
              <a:rPr lang="en-US"/>
              <a:pPr/>
              <a:t>1</a:t>
            </a:fld>
            <a:endParaRPr lang="en-US"/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914400">
              <a:spcBef>
                <a:spcPct val="0"/>
              </a:spcBef>
            </a:pPr>
            <a:endParaRPr lang="nl-NL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800600" y="333375"/>
            <a:ext cx="3657600" cy="2762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lvl="4" algn="r">
              <a:defRPr/>
            </a:pPr>
            <a:r>
              <a:rPr lang="en-US" altLang="en-US" sz="1800" b="1" smtClean="0">
                <a:cs typeface="+mn-cs"/>
              </a:rPr>
              <a:t>doc.: IEEE 802.11-16/141r1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mtClean="0">
                <a:cs typeface="+mn-cs"/>
              </a:rPr>
              <a:t>Submission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255588" y="328613"/>
            <a:ext cx="1339850" cy="2762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lvl="4">
              <a:defRPr/>
            </a:pPr>
            <a:r>
              <a:rPr lang="en-US" altLang="en-US" sz="1800" b="1" smtClean="0">
                <a:cs typeface="+mn-cs"/>
              </a:rPr>
              <a:t>January 2016</a:t>
            </a:r>
          </a:p>
        </p:txBody>
      </p:sp>
      <p:sp>
        <p:nvSpPr>
          <p:cNvPr id="11" name="Footer Placeholder 4"/>
          <p:cNvSpPr txBox="1">
            <a:spLocks noGrp="1"/>
          </p:cNvSpPr>
          <p:nvPr userDrawn="1"/>
        </p:nvSpPr>
        <p:spPr bwMode="auto">
          <a:xfrm>
            <a:off x="6802438" y="6475413"/>
            <a:ext cx="1741487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Menzo Wentink, Qualcomm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419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F067E7F-D42C-0946-9C9B-A5C8A4326B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1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2CB0C68-0C39-7949-A78C-892B6AB29FFD}" type="datetime1">
              <a:rPr lang="en-US"/>
              <a:pPr/>
              <a:t>19/01/16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357938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EEEC8-6ECF-D44A-BAB7-8C59884194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DC05F40-987D-BD4C-8B34-18A319F64F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/>
          <a:ea typeface="ＭＳ Ｐゴシック" charset="-128"/>
          <a:cs typeface="Times New Roman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Times New Roman"/>
          <a:ea typeface="ＭＳ Ｐゴシック" charset="-128"/>
          <a:cs typeface="Times New Roman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14400"/>
          </a:xfrm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160/80+80 MHz channel width signaling</a:t>
            </a:r>
          </a:p>
        </p:txBody>
      </p:sp>
      <p:sp>
        <p:nvSpPr>
          <p:cNvPr id="614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Date:</a:t>
            </a:r>
            <a:r>
              <a:rPr lang="en-US" sz="2000" b="0">
                <a:latin typeface="Times New Roman" charset="0"/>
                <a:ea typeface="ＭＳ Ｐゴシック" charset="0"/>
                <a:cs typeface="Times New Roman" charset="0"/>
              </a:rPr>
              <a:t> January 19, 2016</a:t>
            </a:r>
          </a:p>
        </p:txBody>
      </p:sp>
      <p:sp>
        <p:nvSpPr>
          <p:cNvPr id="614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cs typeface="Times New Roman" charset="0"/>
              </a:rPr>
              <a:t>Authors:</a:t>
            </a:r>
            <a:endParaRPr lang="en-US" sz="2000">
              <a:cs typeface="Times New Roman" charset="0"/>
            </a:endParaRPr>
          </a:p>
        </p:txBody>
      </p:sp>
      <p:graphicFrame>
        <p:nvGraphicFramePr>
          <p:cNvPr id="5232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6413"/>
              </p:ext>
            </p:extLst>
          </p:nvPr>
        </p:nvGraphicFramePr>
        <p:xfrm>
          <a:off x="544512" y="2347913"/>
          <a:ext cx="7837487" cy="3565279"/>
        </p:xfrm>
        <a:graphic>
          <a:graphicData uri="http://schemas.openxmlformats.org/drawingml/2006/table">
            <a:tbl>
              <a:tblPr/>
              <a:tblGrid>
                <a:gridCol w="1958871"/>
                <a:gridCol w="1382817"/>
                <a:gridCol w="1828800"/>
                <a:gridCol w="2666999"/>
              </a:tblGrid>
              <a:tr h="3025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T="45676" marB="4567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Company</a:t>
                      </a:r>
                    </a:p>
                  </a:txBody>
                  <a:tcPr marT="45676" marB="4567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Address</a:t>
                      </a:r>
                    </a:p>
                  </a:txBody>
                  <a:tcPr marT="45676" marB="4567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Email</a:t>
                      </a:r>
                    </a:p>
                  </a:txBody>
                  <a:tcPr marT="45676" marB="4567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Menzo Wentink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Qualcomm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Straatweg 66, Breukelen, The Netherlands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mwentink@qti.qualcomm.com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Allert van Zelst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Qualcomm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Brian Hart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Cisco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Sigurd Schelstraete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Quantenna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Sean Coffey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Realtek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Robert Stacey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Intel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Vinko Erceg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Broadcom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Chao-Chun Wang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Mediatek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Lei Wang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Marvell</a:t>
                      </a: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76" marB="456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r>
              <a:rPr lang="en-US" sz="1200" b="0"/>
              <a:t>Slide </a:t>
            </a:r>
            <a:fld id="{23F132AF-7433-6D4A-8C09-9E0F2B1B28B0}" type="slidenum">
              <a:rPr lang="en-US" sz="1200" b="0"/>
              <a:pPr/>
              <a:t>1</a:t>
            </a:fld>
            <a:endParaRPr lang="en-US" sz="1200" b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Problem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6764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/>
              <a:t>Many 80 MHz capable VHT devices in the field do not correctly parse 160 or 80+80 MHz BSS channel widths</a:t>
            </a:r>
          </a:p>
          <a:p>
            <a:pPr lvl="1">
              <a:defRPr/>
            </a:pPr>
            <a:r>
              <a:rPr lang="en-US"/>
              <a:t>The issues vary from no association, repeated reassociation, association at 20 or 40 MHz, etc.</a:t>
            </a:r>
          </a:p>
          <a:p>
            <a:pPr lvl="1">
              <a:defRPr/>
            </a:pPr>
            <a:r>
              <a:rPr lang="en-US"/>
              <a:t>The BSS channel width is signaled through the VHT Operation element, which is included in Beacons, Association Response, Reassociation Response and Probe Response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607520B2-BDD6-AB47-BD0E-7BF5C7FD6279}" type="slidenum">
              <a:rPr lang="en-US" sz="1200" b="0"/>
              <a:pPr/>
              <a:t>2</a:t>
            </a:fld>
            <a:endParaRPr lang="en-US" sz="1200" b="0"/>
          </a:p>
        </p:txBody>
      </p:sp>
      <p:pic>
        <p:nvPicPr>
          <p:cNvPr id="819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3352800"/>
            <a:ext cx="7316787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>
            <a:off x="5334000" y="4244975"/>
            <a:ext cx="407988" cy="66833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198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763" y="5130800"/>
            <a:ext cx="5176837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2227263" y="5486400"/>
            <a:ext cx="66833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00" name="TextBox 5"/>
          <p:cNvSpPr txBox="1">
            <a:spLocks noChangeArrowheads="1"/>
          </p:cNvSpPr>
          <p:nvPr/>
        </p:nvSpPr>
        <p:spPr bwMode="auto">
          <a:xfrm>
            <a:off x="585788" y="5173663"/>
            <a:ext cx="1817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r>
              <a:rPr lang="en-US" sz="1200" b="0"/>
              <a:t>0 = 20/40 MHz</a:t>
            </a:r>
          </a:p>
          <a:p>
            <a:r>
              <a:rPr lang="en-US" sz="1200" b="0"/>
              <a:t>1 = 80 MHz</a:t>
            </a:r>
          </a:p>
          <a:p>
            <a:r>
              <a:rPr lang="en-US" sz="1200" b="0">
                <a:solidFill>
                  <a:srgbClr val="FF0000"/>
                </a:solidFill>
              </a:rPr>
              <a:t>2 = 160 MHz -&gt; broken</a:t>
            </a:r>
          </a:p>
          <a:p>
            <a:r>
              <a:rPr lang="en-US" sz="1200" b="0">
                <a:solidFill>
                  <a:srgbClr val="FF0000"/>
                </a:solidFill>
              </a:rPr>
              <a:t>3 = 80+80 MHz -&gt; broken</a:t>
            </a:r>
          </a:p>
        </p:txBody>
      </p:sp>
      <p:sp>
        <p:nvSpPr>
          <p:cNvPr id="8201" name="TextBox 5"/>
          <p:cNvSpPr txBox="1">
            <a:spLocks noChangeArrowheads="1"/>
          </p:cNvSpPr>
          <p:nvPr/>
        </p:nvSpPr>
        <p:spPr bwMode="auto">
          <a:xfrm>
            <a:off x="371475" y="4714875"/>
            <a:ext cx="182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 b="0"/>
              <a:t>Current Channel Width subfield encoding:</a:t>
            </a:r>
          </a:p>
        </p:txBody>
      </p:sp>
      <p:sp>
        <p:nvSpPr>
          <p:cNvPr id="8202" name="TextBox 6"/>
          <p:cNvSpPr txBox="1">
            <a:spLocks noChangeArrowheads="1"/>
          </p:cNvSpPr>
          <p:nvPr/>
        </p:nvSpPr>
        <p:spPr bwMode="auto">
          <a:xfrm>
            <a:off x="4572000" y="4972050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/>
              <a:t>CCFS0</a:t>
            </a: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8203" name="TextBox 7"/>
          <p:cNvSpPr txBox="1">
            <a:spLocks noChangeArrowheads="1"/>
          </p:cNvSpPr>
          <p:nvPr/>
        </p:nvSpPr>
        <p:spPr bwMode="auto">
          <a:xfrm>
            <a:off x="6276975" y="4972050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/>
              <a:t>CCFS1</a:t>
            </a:r>
            <a:endParaRPr lang="en-US" sz="1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Proposed solution</a:t>
            </a:r>
          </a:p>
        </p:txBody>
      </p:sp>
      <p:sp>
        <p:nvSpPr>
          <p:cNvPr id="9218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>
                <a:latin typeface="Times New Roman" charset="0"/>
                <a:ea typeface="ＭＳ Ｐゴシック" charset="0"/>
                <a:cs typeface="Times New Roman" charset="0"/>
              </a:rPr>
              <a:t>The proposed solution is to signal 160 and 80+80 MHz channel width through a non-zero CCFS1 at Channel Width = 1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3E3653CB-8BD2-1B4D-9B76-645AF9968A04}" type="slidenum">
              <a:rPr lang="en-US" sz="1200" b="0"/>
              <a:pPr/>
              <a:t>3</a:t>
            </a:fld>
            <a:endParaRPr lang="en-US" sz="1200" b="0"/>
          </a:p>
        </p:txBody>
      </p:sp>
      <p:pic>
        <p:nvPicPr>
          <p:cNvPr id="9220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636838"/>
            <a:ext cx="517683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2640013" y="4743450"/>
            <a:ext cx="3724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r>
              <a:rPr lang="en-US" sz="1200" b="0"/>
              <a:t>0 = 20/40 MHz</a:t>
            </a:r>
          </a:p>
          <a:p>
            <a:r>
              <a:rPr lang="en-US" sz="1200" b="0"/>
              <a:t>1 = 80 MHz (CCFS1=0)</a:t>
            </a:r>
          </a:p>
          <a:p>
            <a:r>
              <a:rPr lang="en-US" sz="1200"/>
              <a:t>1 = 160 MHz (CCFS1 40 MHz away from CCFS0)</a:t>
            </a:r>
          </a:p>
          <a:p>
            <a:r>
              <a:rPr lang="en-US" sz="1200"/>
              <a:t>1 = 80+80 MHz (CCFS1 &gt;40 MHz away from CCFS0)</a:t>
            </a:r>
          </a:p>
          <a:p>
            <a:r>
              <a:rPr lang="en-US" sz="1200" b="0"/>
              <a:t>2 = 160 MHz (deprecated)</a:t>
            </a:r>
          </a:p>
          <a:p>
            <a:r>
              <a:rPr lang="en-US" sz="1200" b="0"/>
              <a:t>3 = 80+80 MHz (deprecated)</a:t>
            </a: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4132263" y="2455863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/>
              <a:t>CCFS0</a:t>
            </a: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9223" name="TextBox 7"/>
          <p:cNvSpPr txBox="1">
            <a:spLocks noChangeArrowheads="1"/>
          </p:cNvSpPr>
          <p:nvPr/>
        </p:nvSpPr>
        <p:spPr bwMode="auto">
          <a:xfrm>
            <a:off x="5837238" y="2455863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pPr algn="ctr"/>
            <a:r>
              <a:rPr lang="en-US" sz="1200"/>
              <a:t>CCFS1</a:t>
            </a:r>
            <a:endParaRPr lang="en-US" sz="120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14675" y="34290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25" name="TextBox 5"/>
          <p:cNvSpPr txBox="1">
            <a:spLocks noChangeArrowheads="1"/>
          </p:cNvSpPr>
          <p:nvPr/>
        </p:nvSpPr>
        <p:spPr bwMode="auto">
          <a:xfrm>
            <a:off x="2487613" y="4495800"/>
            <a:ext cx="2901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r>
              <a:rPr lang="en-US" sz="1200" b="0"/>
              <a:t>Proposed Channel Width subfield encoding: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191000" y="3429000"/>
            <a:ext cx="22860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334000" y="3429000"/>
            <a:ext cx="68580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Proposed solution (cont.)</a:t>
            </a:r>
          </a:p>
        </p:txBody>
      </p:sp>
      <p:sp>
        <p:nvSpPr>
          <p:cNvPr id="1024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C8D7F48B-4B68-A745-B64A-129EC79152D2}" type="slidenum">
              <a:rPr lang="uk-UA" sz="1200" b="0"/>
              <a:pPr/>
              <a:t>4</a:t>
            </a:fld>
            <a:endParaRPr lang="uk-UA" sz="1200" b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676400"/>
          <a:ext cx="7772400" cy="1866902"/>
        </p:xfrm>
        <a:graphic>
          <a:graphicData uri="http://schemas.openxmlformats.org/drawingml/2006/table">
            <a:tbl>
              <a:tblPr/>
              <a:tblGrid>
                <a:gridCol w="1395413"/>
                <a:gridCol w="2455862"/>
                <a:gridCol w="2525713"/>
                <a:gridCol w="1395412"/>
              </a:tblGrid>
              <a:tr h="368300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Current VHT Operation Information field parsing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Width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Center Frequency Segment 0</a:t>
                      </a:r>
                      <a:b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(CCFS0)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Center Frequency Segment 1</a:t>
                      </a:r>
                      <a:b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(CCFS1)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| CCFS0 - CCFS1 |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0: 20/40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1: 80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80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2: 160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160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3: 80+80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primary 80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secondary 80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&gt; 40 MHz</a:t>
                      </a:r>
                    </a:p>
                  </a:txBody>
                  <a:tcPr marL="11532" marR="11532" marT="1153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3886200"/>
          <a:ext cx="7772400" cy="2397128"/>
        </p:xfrm>
        <a:graphic>
          <a:graphicData uri="http://schemas.openxmlformats.org/drawingml/2006/table">
            <a:tbl>
              <a:tblPr/>
              <a:tblGrid>
                <a:gridCol w="1395413"/>
                <a:gridCol w="2455862"/>
                <a:gridCol w="2525713"/>
                <a:gridCol w="1395412"/>
              </a:tblGrid>
              <a:tr h="368300"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Proposed VHT Operation Information field parsing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Width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Center Frequency Segment 0</a:t>
                      </a:r>
                      <a:b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(CCFS0)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Channel Center Frequency Segment 1</a:t>
                      </a:r>
                      <a:b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(CCFS1)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| CCFS0 - CCFS1 |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0: 20/40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1: 80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1: 160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primary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160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40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1: 80+80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primary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secondary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&gt;40 MHz 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2: 160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160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3: 80+80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primary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center secondary 80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&gt; 40 MHz</a:t>
                      </a:r>
                    </a:p>
                  </a:txBody>
                  <a:tcPr marL="11532" marR="11532" marT="1153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Test results</a:t>
            </a:r>
          </a:p>
        </p:txBody>
      </p:sp>
      <p:sp>
        <p:nvSpPr>
          <p:cNvPr id="11266" name="Content Placeholder 3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Non-zero CCFS1 at Channel Width = 1 was extensively tested with 80 MHz devices</a:t>
            </a:r>
          </a:p>
          <a:p>
            <a:pPr lvl="1"/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no issues have emerged</a:t>
            </a:r>
          </a:p>
          <a:p>
            <a:endParaRPr lang="en-US" sz="2000">
              <a:latin typeface="Times New Roman" charset="0"/>
              <a:ea typeface="ＭＳ Ｐゴシック" charset="0"/>
              <a:cs typeface="Times New Roman" charset="0"/>
            </a:endParaRPr>
          </a:p>
          <a:p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No existing APs were found which have a non-zero CCFS1 at Channel Width = 1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A4DF6E3A-54DA-CD49-B2F3-343B53B51C55}" type="slidenum">
              <a:rPr lang="uk-UA" sz="1200" b="0"/>
              <a:pPr/>
              <a:t>5</a:t>
            </a:fld>
            <a:endParaRPr lang="uk-UA" sz="1200" b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Proposed normative text</a:t>
            </a:r>
          </a:p>
        </p:txBody>
      </p:sp>
      <p:sp>
        <p:nvSpPr>
          <p:cNvPr id="12290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Proposed normative test can be found in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11-15-1530-01-000m-vht160-operation-signaling-through-non-0-ccfs1</a:t>
            </a: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9pPr>
          </a:lstStyle>
          <a:p>
            <a:fld id="{3BA77BE6-A1B6-2747-BC5A-EE1F04C1B498}" type="slidenum">
              <a:rPr lang="uk-UA" sz="1200" b="0"/>
              <a:pPr/>
              <a:t>6</a:t>
            </a:fld>
            <a:endParaRPr lang="uk-UA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2_802-11-Submiss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566</TotalTime>
  <Words>505</Words>
  <Application>Microsoft Macintosh PowerPoint</Application>
  <PresentationFormat>On-screen Show (4:3)</PresentationFormat>
  <Paragraphs>118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2_802-11-Submission</vt:lpstr>
      <vt:lpstr>160/80+80 MHz channel width signaling</vt:lpstr>
      <vt:lpstr>Problem statement</vt:lpstr>
      <vt:lpstr>Proposed solution</vt:lpstr>
      <vt:lpstr>Proposed solution (cont.)</vt:lpstr>
      <vt:lpstr>Test results</vt:lpstr>
      <vt:lpstr>Proposed normative text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160 80+80 MHz channel width signaling</dc:title>
  <dc:subject/>
  <dc:creator>Menzo Wentink</dc:creator>
  <cp:keywords/>
  <dc:description/>
  <cp:lastModifiedBy>Menzo Wentink</cp:lastModifiedBy>
  <cp:revision>56</cp:revision>
  <cp:lastPrinted>1998-02-10T13:28:06Z</cp:lastPrinted>
  <dcterms:created xsi:type="dcterms:W3CDTF">2015-11-11T19:30:07Z</dcterms:created>
  <dcterms:modified xsi:type="dcterms:W3CDTF">2016-01-19T21:58:59Z</dcterms:modified>
  <cp:category/>
</cp:coreProperties>
</file>