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5" r:id="rId4"/>
    <p:sldId id="277" r:id="rId5"/>
    <p:sldId id="278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14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802.11-16/0128r1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IMT-2020 Way Forward and Straw Polls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353253"/>
              </p:ext>
            </p:extLst>
          </p:nvPr>
        </p:nvGraphicFramePr>
        <p:xfrm>
          <a:off x="127000" y="2320925"/>
          <a:ext cx="8763000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57888" imgH="2534496" progId="Word.Document.8">
                  <p:embed/>
                </p:oleObj>
              </mc:Choice>
              <mc:Fallback>
                <p:oleObj name="Document" r:id="rId4" imgW="825788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2320925"/>
                        <a:ext cx="8763000" cy="2687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provides a suggestion on a way forward for 802.11 to participate IMT-2020 activities and some related Straw Polls.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of Way Forward</a:t>
            </a:r>
          </a:p>
          <a:p>
            <a:r>
              <a:rPr lang="en-US" dirty="0" smtClean="0"/>
              <a:t>Straw Polls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9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802.11 Next Steps (see [1] for work flow)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 decides it is beneficial to 802.11 to submit a proposal of the 802.11 RAT to IMT-2020 then: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should participate in the following ongoing ITU-R IMT-2020 activities (2016-17):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Technical Performance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Evaluation Criteria &amp; Method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Requirements, Evaluation Criteria &amp; Submission Templates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Circular Letters &amp; Addendum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should influence these documents so that the 802.11 RAT will meet defined requirements and criteria (2016-17).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should then submit a IMT-2020 proposal, participate in consensus building, and evaluation. (2017-19)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should then participate in the outcome and specification activities.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3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00200"/>
            <a:ext cx="7770813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see benefit in 802.11 being an IMT-2020 technology?</a:t>
            </a:r>
          </a:p>
          <a:p>
            <a:pPr marL="400050" lvl="1" indent="0"/>
            <a:r>
              <a:rPr lang="en-US" dirty="0" smtClean="0"/>
              <a:t>Yes:   </a:t>
            </a:r>
            <a:r>
              <a:rPr lang="en-US" dirty="0" smtClean="0"/>
              <a:t>55   </a:t>
            </a:r>
            <a:r>
              <a:rPr lang="en-US" dirty="0" smtClean="0"/>
              <a:t>No: </a:t>
            </a:r>
            <a:r>
              <a:rPr lang="en-US" dirty="0" smtClean="0"/>
              <a:t>6       </a:t>
            </a:r>
            <a:r>
              <a:rPr lang="en-US" dirty="0" smtClean="0"/>
              <a:t>Need more Information</a:t>
            </a:r>
            <a:r>
              <a:rPr lang="en-US" dirty="0" smtClean="0"/>
              <a:t>: 27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an interest is participating in contributing to an 802.11 IMT-2020 proposal effort?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	Yes</a:t>
            </a:r>
            <a:r>
              <a:rPr lang="en-US" dirty="0"/>
              <a:t>: </a:t>
            </a:r>
            <a:r>
              <a:rPr lang="en-US" dirty="0" smtClean="0"/>
              <a:t>37     </a:t>
            </a:r>
            <a:r>
              <a:rPr lang="en-US" dirty="0"/>
              <a:t>No:  </a:t>
            </a:r>
            <a:r>
              <a:rPr lang="en-US" dirty="0" smtClean="0"/>
              <a:t>24     </a:t>
            </a:r>
            <a:r>
              <a:rPr lang="en-US" dirty="0"/>
              <a:t>Need more Information</a:t>
            </a:r>
            <a:r>
              <a:rPr lang="en-US" dirty="0" smtClean="0"/>
              <a:t>: 25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believe that your sponsor would support you participating in an 802.11 IMT-2020 proposal effort?</a:t>
            </a:r>
          </a:p>
          <a:p>
            <a:pPr marL="400050" lvl="1" indent="0"/>
            <a:r>
              <a:rPr lang="en-US" dirty="0"/>
              <a:t>Yes:  </a:t>
            </a:r>
            <a:r>
              <a:rPr lang="en-US" dirty="0" smtClean="0"/>
              <a:t>12    </a:t>
            </a:r>
            <a:r>
              <a:rPr lang="en-US" dirty="0"/>
              <a:t>No:  </a:t>
            </a:r>
            <a:r>
              <a:rPr lang="en-US" dirty="0" smtClean="0"/>
              <a:t>29      </a:t>
            </a:r>
            <a:r>
              <a:rPr lang="en-US" dirty="0"/>
              <a:t>N</a:t>
            </a:r>
            <a:r>
              <a:rPr lang="en-US" dirty="0" smtClean="0"/>
              <a:t>eed more Information</a:t>
            </a:r>
            <a:r>
              <a:rPr lang="en-US" dirty="0" smtClean="0"/>
              <a:t>: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50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5747" y="1294837"/>
            <a:ext cx="7772400" cy="49535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11-16/0004r0 </a:t>
            </a:r>
            <a:r>
              <a:rPr lang="en-US" dirty="0"/>
              <a:t>“Next steps for IEEE 802.11</a:t>
            </a:r>
            <a:br>
              <a:rPr lang="en-US" dirty="0"/>
            </a:br>
            <a:r>
              <a:rPr lang="en-US" dirty="0"/>
              <a:t>as an IMT-2020 technology?”, Andrew Myles 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3148</TotalTime>
  <Words>293</Words>
  <Application>Microsoft Office PowerPoint</Application>
  <PresentationFormat>On-screen Show (4:3)</PresentationFormat>
  <Paragraphs>59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IMT-2020 Way Forward and Straw Polls</vt:lpstr>
      <vt:lpstr>Abstract</vt:lpstr>
      <vt:lpstr>Agenda</vt:lpstr>
      <vt:lpstr>802.11 Next Steps (see [1] for work flow)</vt:lpstr>
      <vt:lpstr>Straw Polls</vt:lpstr>
      <vt:lpstr>References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ITU-R IMT-2020 Status – 802.11 Way Forward</dc:title>
  <dc:creator>Joseph Levy (InterDigital)</dc:creator>
  <cp:lastModifiedBy>Levy, Joseph S</cp:lastModifiedBy>
  <cp:revision>42</cp:revision>
  <cp:lastPrinted>1601-01-01T00:00:00Z</cp:lastPrinted>
  <dcterms:created xsi:type="dcterms:W3CDTF">2016-01-17T17:32:36Z</dcterms:created>
  <dcterms:modified xsi:type="dcterms:W3CDTF">2016-01-20T05:26:54Z</dcterms:modified>
</cp:coreProperties>
</file>