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317" r:id="rId3"/>
    <p:sldId id="328" r:id="rId4"/>
    <p:sldId id="330" r:id="rId5"/>
    <p:sldId id="329" r:id="rId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70" d="100"/>
          <a:sy n="70" d="100"/>
        </p:scale>
        <p:origin x="-1272" y="-7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Jan 2016</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Jan 2016</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(SR Technologies)</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1045158" cy="276999"/>
          </a:xfrm>
        </p:spPr>
        <p:txBody>
          <a:bodyPr/>
          <a:lstStyle/>
          <a:p>
            <a:pPr>
              <a:defRPr/>
            </a:pPr>
            <a:r>
              <a:rPr lang="en-US" smtClean="0"/>
              <a:t>Jan 2016</a:t>
            </a:r>
            <a:endParaRPr lang="en-US" dirty="0"/>
          </a:p>
        </p:txBody>
      </p:sp>
    </p:spTree>
    <p:extLst>
      <p:ext uri="{BB962C8B-B14F-4D97-AF65-F5344CB8AC3E}">
        <p14:creationId xmlns:p14="http://schemas.microsoft.com/office/powerpoint/2010/main" val="32500785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 2016</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802.11-16/0121r0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 2016</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TG ax</a:t>
            </a:r>
            <a:br>
              <a:rPr lang="en-US" dirty="0" smtClean="0"/>
            </a:br>
            <a:r>
              <a:rPr lang="en-US" dirty="0" smtClean="0"/>
              <a:t>Adjustment of Sensitivity and/or CCA Threshold levels</a:t>
            </a:r>
            <a:endParaRPr lang="en-US" dirty="0" smtClean="0"/>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2016-01</a:t>
            </a:r>
            <a:endParaRPr lang="en-US" sz="2000" b="0" dirty="0" smtClean="0"/>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492718796"/>
              </p:ext>
            </p:extLst>
          </p:nvPr>
        </p:nvGraphicFramePr>
        <p:xfrm>
          <a:off x="531813" y="3125787"/>
          <a:ext cx="8383588" cy="3036115"/>
        </p:xfrm>
        <a:graphic>
          <a:graphicData uri="http://schemas.openxmlformats.org/presentationml/2006/ole">
            <mc:AlternateContent xmlns:mc="http://schemas.openxmlformats.org/markup-compatibility/2006">
              <mc:Choice xmlns:v="urn:schemas-microsoft-com:vml" Requires="v">
                <p:oleObj spid="_x0000_s3345" name="Document" r:id="rId4" imgW="8290429" imgH="2787961" progId="Word.Document.8">
                  <p:embed/>
                </p:oleObj>
              </mc:Choice>
              <mc:Fallback>
                <p:oleObj name="Document" r:id="rId4" imgW="8290429" imgH="2787961" progId="Word.Document.8">
                  <p:embed/>
                  <p:pic>
                    <p:nvPicPr>
                      <p:cNvPr id="0" name="Object 1"/>
                      <p:cNvPicPr>
                        <a:picLocks noChangeAspect="1" noChangeArrowheads="1"/>
                      </p:cNvPicPr>
                      <p:nvPr/>
                    </p:nvPicPr>
                    <p:blipFill>
                      <a:blip r:embed="rId5"/>
                      <a:srcRect/>
                      <a:stretch>
                        <a:fillRect/>
                      </a:stretch>
                    </p:blipFill>
                    <p:spPr bwMode="auto">
                      <a:xfrm>
                        <a:off x="531813" y="3125787"/>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endParaRPr lang="en-US" dirty="0" smtClean="0"/>
          </a:p>
        </p:txBody>
      </p:sp>
      <p:sp>
        <p:nvSpPr>
          <p:cNvPr id="304134" name="Rectangle 6"/>
          <p:cNvSpPr>
            <a:spLocks noGrp="1" noChangeArrowheads="1"/>
          </p:cNvSpPr>
          <p:nvPr>
            <p:ph idx="1"/>
          </p:nvPr>
        </p:nvSpPr>
        <p:spPr>
          <a:xfrm>
            <a:off x="609600" y="1600200"/>
            <a:ext cx="7772400" cy="4572000"/>
          </a:xfrm>
        </p:spPr>
        <p:txBody>
          <a:bodyPr/>
          <a:lstStyle/>
          <a:p>
            <a:pPr marL="0" indent="0" eaLnBrk="1" hangingPunct="1">
              <a:buNone/>
              <a:defRPr/>
            </a:pPr>
            <a:r>
              <a:rPr lang="en-US" sz="1800" dirty="0" smtClean="0"/>
              <a:t>Previous presentations have analyzed DSC and the various scenarios:</a:t>
            </a:r>
          </a:p>
          <a:p>
            <a:pPr eaLnBrk="1" hangingPunct="1">
              <a:defRPr/>
            </a:pPr>
            <a:r>
              <a:rPr lang="en-US" sz="1800" dirty="0" smtClean="0"/>
              <a:t>Dense Apartments 13/1487r2, 14/0328r2</a:t>
            </a:r>
          </a:p>
          <a:p>
            <a:pPr eaLnBrk="1" hangingPunct="1">
              <a:defRPr/>
            </a:pPr>
            <a:r>
              <a:rPr lang="en-US" sz="1800" dirty="0" smtClean="0"/>
              <a:t>Airport capacity 13/1489r5</a:t>
            </a:r>
          </a:p>
          <a:p>
            <a:pPr eaLnBrk="1" hangingPunct="1">
              <a:defRPr/>
            </a:pPr>
            <a:r>
              <a:rPr lang="en-US" sz="1800" dirty="0" smtClean="0"/>
              <a:t>Pico Cell 14/0058r1</a:t>
            </a:r>
          </a:p>
          <a:p>
            <a:pPr eaLnBrk="1" hangingPunct="1">
              <a:defRPr/>
            </a:pPr>
            <a:r>
              <a:rPr lang="en-US" sz="1800" dirty="0" err="1" smtClean="0"/>
              <a:t>E_Education</a:t>
            </a:r>
            <a:r>
              <a:rPr lang="en-US" sz="1800" dirty="0" smtClean="0"/>
              <a:t> 14/0045r2</a:t>
            </a:r>
          </a:p>
          <a:p>
            <a:pPr eaLnBrk="1" hangingPunct="1">
              <a:defRPr/>
            </a:pPr>
            <a:r>
              <a:rPr lang="en-US" sz="1800" dirty="0" smtClean="0"/>
              <a:t>Enterprise Scenario 15/0548r0</a:t>
            </a:r>
          </a:p>
          <a:p>
            <a:pPr eaLnBrk="1" hangingPunct="1">
              <a:defRPr/>
            </a:pPr>
            <a:r>
              <a:rPr lang="en-US" sz="1800" dirty="0" smtClean="0"/>
              <a:t>DSC and Roaming 15/0025r0</a:t>
            </a:r>
          </a:p>
          <a:p>
            <a:pPr eaLnBrk="1" hangingPunct="1">
              <a:defRPr/>
            </a:pPr>
            <a:r>
              <a:rPr lang="en-US" sz="1800" dirty="0" smtClean="0"/>
              <a:t>DSC Practical Usage 14/0779r2</a:t>
            </a:r>
          </a:p>
          <a:p>
            <a:pPr eaLnBrk="1" hangingPunct="1">
              <a:defRPr/>
            </a:pPr>
            <a:r>
              <a:rPr lang="en-US" sz="1800" dirty="0" smtClean="0"/>
              <a:t>DSC Channel Select and Legacy sharing 14/0294r0</a:t>
            </a:r>
          </a:p>
          <a:p>
            <a:pPr eaLnBrk="1" hangingPunct="1">
              <a:defRPr/>
            </a:pPr>
            <a:r>
              <a:rPr lang="en-US" sz="1800" dirty="0" smtClean="0"/>
              <a:t>Dynamic Sensitivity Control 13/1012r4, 13/1290r1</a:t>
            </a:r>
          </a:p>
          <a:p>
            <a:pPr eaLnBrk="1" hangingPunct="1">
              <a:defRPr/>
            </a:pPr>
            <a:r>
              <a:rPr lang="en-US" sz="1800" dirty="0" smtClean="0"/>
              <a:t>Outdoor Enterprise Scenario and DSC </a:t>
            </a:r>
            <a:r>
              <a:rPr lang="en-US" sz="1800" dirty="0" smtClean="0"/>
              <a:t>15/0804r0</a:t>
            </a:r>
          </a:p>
          <a:p>
            <a:pPr eaLnBrk="1" hangingPunct="1">
              <a:defRPr/>
            </a:pPr>
            <a:r>
              <a:rPr lang="en-US" sz="1800" dirty="0" smtClean="0"/>
              <a:t>DSC Summary 15/0807</a:t>
            </a:r>
          </a:p>
          <a:p>
            <a:pPr eaLnBrk="1" hangingPunct="1">
              <a:defRPr/>
            </a:pPr>
            <a:r>
              <a:rPr lang="en-US" sz="1800" dirty="0" smtClean="0"/>
              <a:t>Simulations 15/0552, 15/0371, 15/0371</a:t>
            </a:r>
            <a:endParaRPr lang="en-US" sz="1800" dirty="0"/>
          </a:p>
          <a:p>
            <a:pPr eaLnBrk="1" hangingPunct="1">
              <a:defRPr/>
            </a:pPr>
            <a:endParaRPr lang="en-US" sz="1800" dirty="0"/>
          </a:p>
          <a:p>
            <a:pPr eaLnBrk="1" hangingPunct="1">
              <a:defRPr/>
            </a:pPr>
            <a:endParaRPr lang="en-US" sz="1800" dirty="0" smtClean="0"/>
          </a:p>
          <a:p>
            <a:pPr eaLnBrk="1" hangingPunct="1">
              <a:defRPr/>
            </a:pPr>
            <a:endParaRPr lang="en-US" sz="1800" dirty="0" smtClean="0"/>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Jan 2016</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289992" y="6475413"/>
            <a:ext cx="1253933" cy="184666"/>
          </a:xfrm>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
        <p:nvSpPr>
          <p:cNvPr id="5" name="Date Placeholder 4"/>
          <p:cNvSpPr>
            <a:spLocks noGrp="1"/>
          </p:cNvSpPr>
          <p:nvPr>
            <p:ph type="dt" sz="half" idx="10"/>
          </p:nvPr>
        </p:nvSpPr>
        <p:spPr/>
        <p:txBody>
          <a:bodyPr/>
          <a:lstStyle/>
          <a:p>
            <a:pPr>
              <a:defRPr/>
            </a:pPr>
            <a:r>
              <a:rPr lang="en-US" smtClean="0"/>
              <a:t>Jan 2016</a:t>
            </a:r>
            <a:endParaRPr lang="en-US" dirty="0"/>
          </a:p>
        </p:txBody>
      </p:sp>
      <p:sp>
        <p:nvSpPr>
          <p:cNvPr id="6" name="TextBox 5"/>
          <p:cNvSpPr txBox="1"/>
          <p:nvPr/>
        </p:nvSpPr>
        <p:spPr>
          <a:xfrm>
            <a:off x="533400" y="914400"/>
            <a:ext cx="7772400" cy="4524315"/>
          </a:xfrm>
          <a:prstGeom prst="rect">
            <a:avLst/>
          </a:prstGeom>
          <a:noFill/>
        </p:spPr>
        <p:txBody>
          <a:bodyPr wrap="square" rtlCol="0">
            <a:spAutoFit/>
          </a:bodyPr>
          <a:lstStyle/>
          <a:p>
            <a:r>
              <a:rPr lang="en-US" dirty="0" smtClean="0"/>
              <a:t>It has been shown that in </a:t>
            </a:r>
            <a:r>
              <a:rPr lang="en-US" dirty="0" smtClean="0"/>
              <a:t>every </a:t>
            </a:r>
            <a:r>
              <a:rPr lang="en-US" dirty="0" smtClean="0"/>
              <a:t>scenarios DSC can </a:t>
            </a:r>
            <a:r>
              <a:rPr lang="en-US" dirty="0" smtClean="0"/>
              <a:t>improve spatial re-use and </a:t>
            </a:r>
            <a:r>
              <a:rPr lang="en-US" dirty="0" smtClean="0"/>
              <a:t>improve the </a:t>
            </a:r>
            <a:r>
              <a:rPr lang="en-US" dirty="0" smtClean="0"/>
              <a:t>throughput.  </a:t>
            </a:r>
          </a:p>
          <a:p>
            <a:endParaRPr lang="en-US" dirty="0" smtClean="0"/>
          </a:p>
          <a:p>
            <a:r>
              <a:rPr lang="en-US" dirty="0" smtClean="0"/>
              <a:t>DSC </a:t>
            </a:r>
            <a:r>
              <a:rPr lang="en-US" dirty="0"/>
              <a:t>is NOT fixing the sensitivity/CCA Threshold, it is dynamic and takes care of itself enhancing not only frequency re-use and throughput but also roaming.  </a:t>
            </a:r>
          </a:p>
          <a:p>
            <a:endParaRPr lang="en-US" dirty="0" smtClean="0"/>
          </a:p>
          <a:p>
            <a:r>
              <a:rPr lang="en-US" dirty="0" smtClean="0"/>
              <a:t>DSC is most efficient when changing the sensitivity threshold as no time is wasted looking at the header.  The CCA Threshold is effectively changed if sensitivity threshold is higher that CCA Threshold.  </a:t>
            </a:r>
            <a:endParaRPr lang="en-US" dirty="0" smtClean="0"/>
          </a:p>
          <a:p>
            <a:endParaRPr lang="en-US" dirty="0" smtClean="0"/>
          </a:p>
        </p:txBody>
      </p:sp>
    </p:spTree>
    <p:extLst>
      <p:ext uri="{BB962C8B-B14F-4D97-AF65-F5344CB8AC3E}">
        <p14:creationId xmlns:p14="http://schemas.microsoft.com/office/powerpoint/2010/main" val="409971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5" name="Date Placeholder 4"/>
          <p:cNvSpPr>
            <a:spLocks noGrp="1"/>
          </p:cNvSpPr>
          <p:nvPr>
            <p:ph type="dt" sz="half" idx="10"/>
          </p:nvPr>
        </p:nvSpPr>
        <p:spPr/>
        <p:txBody>
          <a:bodyPr/>
          <a:lstStyle/>
          <a:p>
            <a:pPr>
              <a:defRPr/>
            </a:pPr>
            <a:r>
              <a:rPr lang="en-US" smtClean="0"/>
              <a:t>Jan 2016</a:t>
            </a:r>
            <a:endParaRPr lang="en-US" dirty="0"/>
          </a:p>
        </p:txBody>
      </p:sp>
      <p:sp>
        <p:nvSpPr>
          <p:cNvPr id="6" name="Rectangle 5"/>
          <p:cNvSpPr/>
          <p:nvPr/>
        </p:nvSpPr>
        <p:spPr>
          <a:xfrm>
            <a:off x="838200" y="1720840"/>
            <a:ext cx="7620000" cy="3416320"/>
          </a:xfrm>
          <a:prstGeom prst="rect">
            <a:avLst/>
          </a:prstGeom>
        </p:spPr>
        <p:txBody>
          <a:bodyPr wrap="square">
            <a:spAutoFit/>
          </a:bodyPr>
          <a:lstStyle/>
          <a:p>
            <a:r>
              <a:rPr lang="en-GB" dirty="0" smtClean="0"/>
              <a:t>Already in the Spec framework is :</a:t>
            </a:r>
          </a:p>
          <a:p>
            <a:r>
              <a:rPr lang="en-GB" dirty="0" smtClean="0"/>
              <a:t>“The </a:t>
            </a:r>
            <a:r>
              <a:rPr lang="en-GB" dirty="0"/>
              <a:t>amendment shall include one or more mechanisms to improve spatial reuse by allowing adjustments to one or more of the CCA-ED, 802.11 Signal Detect CCA, OBSS_PD or TXPWR threshold values. The constraints on selecting threshold values are </a:t>
            </a:r>
            <a:r>
              <a:rPr lang="en-GB" dirty="0" smtClean="0"/>
              <a:t>TBD”</a:t>
            </a:r>
          </a:p>
          <a:p>
            <a:endParaRPr lang="en-GB" dirty="0"/>
          </a:p>
          <a:p>
            <a:r>
              <a:rPr lang="en-GB" dirty="0" smtClean="0"/>
              <a:t>Note that TX power level is included.</a:t>
            </a:r>
          </a:p>
          <a:p>
            <a:r>
              <a:rPr lang="en-GB" dirty="0" smtClean="0"/>
              <a:t>Proposal is to add sensitivity threshold.</a:t>
            </a:r>
            <a:endParaRPr lang="en-US" dirty="0"/>
          </a:p>
        </p:txBody>
      </p:sp>
    </p:spTree>
    <p:extLst>
      <p:ext uri="{BB962C8B-B14F-4D97-AF65-F5344CB8AC3E}">
        <p14:creationId xmlns:p14="http://schemas.microsoft.com/office/powerpoint/2010/main" val="375650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Do you agree to </a:t>
            </a:r>
            <a:r>
              <a:rPr lang="en-US" dirty="0" smtClean="0"/>
              <a:t>edit clause in Clause 5.1 to </a:t>
            </a:r>
            <a:r>
              <a:rPr lang="en-US" dirty="0" smtClean="0"/>
              <a:t>the Spec Framework </a:t>
            </a:r>
            <a:r>
              <a:rPr lang="en-US" dirty="0" smtClean="0"/>
              <a:t>Document as follows:</a:t>
            </a:r>
            <a:endParaRPr lang="en-US" dirty="0" smtClean="0"/>
          </a:p>
          <a:p>
            <a:pPr marL="0" indent="0">
              <a:buNone/>
            </a:pPr>
            <a:r>
              <a:rPr lang="en-GB" dirty="0" smtClean="0"/>
              <a:t>“</a:t>
            </a:r>
            <a:r>
              <a:rPr lang="en-GB" dirty="0"/>
              <a:t>The amendment shall include one or more mechanisms to improve spatial reuse by allowing adjustments to one or more of the CCA-ED, 802.11 Signal Detect CCA, </a:t>
            </a:r>
            <a:r>
              <a:rPr lang="en-GB" dirty="0" smtClean="0"/>
              <a:t>OBSS_PD</a:t>
            </a:r>
            <a:r>
              <a:rPr lang="en-GB" dirty="0" smtClean="0">
                <a:solidFill>
                  <a:srgbClr val="FF0000"/>
                </a:solidFill>
              </a:rPr>
              <a:t>,</a:t>
            </a:r>
            <a:r>
              <a:rPr lang="en-GB" dirty="0" smtClean="0"/>
              <a:t> </a:t>
            </a:r>
            <a:r>
              <a:rPr lang="en-GB" dirty="0" smtClean="0">
                <a:solidFill>
                  <a:srgbClr val="FF0000"/>
                </a:solidFill>
              </a:rPr>
              <a:t>or</a:t>
            </a:r>
            <a:r>
              <a:rPr lang="en-GB" dirty="0" smtClean="0"/>
              <a:t> TXPWR threshold </a:t>
            </a:r>
            <a:r>
              <a:rPr lang="en-GB" dirty="0">
                <a:solidFill>
                  <a:srgbClr val="FF0000"/>
                </a:solidFill>
              </a:rPr>
              <a:t>or </a:t>
            </a:r>
            <a:r>
              <a:rPr lang="en-GB" dirty="0" smtClean="0">
                <a:solidFill>
                  <a:srgbClr val="FF0000"/>
                </a:solidFill>
              </a:rPr>
              <a:t>receive sensitivity  </a:t>
            </a:r>
            <a:r>
              <a:rPr lang="en-GB" dirty="0" smtClean="0"/>
              <a:t>values</a:t>
            </a:r>
            <a:r>
              <a:rPr lang="en-GB" dirty="0"/>
              <a:t>. The constraints on selecting threshold values are </a:t>
            </a:r>
            <a:r>
              <a:rPr lang="en-GB" dirty="0" smtClean="0"/>
              <a:t>TBD.”</a:t>
            </a:r>
            <a:endParaRPr lang="en-GB" dirty="0"/>
          </a:p>
          <a:p>
            <a:pPr marL="0" indent="0">
              <a:buNone/>
            </a:pPr>
            <a:endParaRPr lang="en-US" dirty="0" smtClean="0"/>
          </a:p>
          <a:p>
            <a:endParaRPr lang="en-US" dirty="0"/>
          </a:p>
        </p:txBody>
      </p:sp>
      <p:sp>
        <p:nvSpPr>
          <p:cNvPr id="2" name="Title 1"/>
          <p:cNvSpPr>
            <a:spLocks noGrp="1"/>
          </p:cNvSpPr>
          <p:nvPr>
            <p:ph type="title"/>
          </p:nvPr>
        </p:nvSpPr>
        <p:spPr/>
        <p:txBody>
          <a:bodyPr/>
          <a:lstStyle/>
          <a:p>
            <a:r>
              <a:rPr lang="en-US" dirty="0" smtClean="0"/>
              <a:t>Straw Poll</a:t>
            </a:r>
            <a:endParaRPr lang="en-US" dirty="0"/>
          </a:p>
        </p:txBody>
      </p:sp>
      <p:sp>
        <p:nvSpPr>
          <p:cNvPr id="5" name="Date Placeholder 4"/>
          <p:cNvSpPr>
            <a:spLocks noGrp="1"/>
          </p:cNvSpPr>
          <p:nvPr>
            <p:ph type="dt" sz="half" idx="10"/>
          </p:nvPr>
        </p:nvSpPr>
        <p:spPr/>
        <p:txBody>
          <a:bodyPr/>
          <a:lstStyle/>
          <a:p>
            <a:pPr>
              <a:defRPr/>
            </a:pPr>
            <a:r>
              <a:rPr lang="en-US" smtClean="0"/>
              <a:t>Jan 2016</a:t>
            </a:r>
            <a:endParaRPr lang="en-US" dirty="0"/>
          </a:p>
        </p:txBody>
      </p:sp>
      <p:sp>
        <p:nvSpPr>
          <p:cNvPr id="3" name="Footer Placeholder 2"/>
          <p:cNvSpPr>
            <a:spLocks noGrp="1"/>
          </p:cNvSpPr>
          <p:nvPr>
            <p:ph type="ftr" sz="quarter" idx="11"/>
          </p:nvPr>
        </p:nvSpPr>
        <p:spPr>
          <a:xfrm>
            <a:off x="7289992" y="6475413"/>
            <a:ext cx="1253933" cy="184666"/>
          </a:xfrm>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cxnSp>
        <p:nvCxnSpPr>
          <p:cNvPr id="8" name="Straight Connector 7"/>
          <p:cNvCxnSpPr/>
          <p:nvPr/>
        </p:nvCxnSpPr>
        <p:spPr bwMode="auto">
          <a:xfrm>
            <a:off x="2209800" y="4132053"/>
            <a:ext cx="381000" cy="0"/>
          </a:xfrm>
          <a:prstGeom prst="line">
            <a:avLst/>
          </a:prstGeom>
          <a:solidFill>
            <a:schemeClr val="accent1"/>
          </a:solidFill>
          <a:ln w="28575"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253576104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78840</TotalTime>
  <Words>346</Words>
  <Application>Microsoft Office PowerPoint</Application>
  <PresentationFormat>On-screen Show (4:3)</PresentationFormat>
  <Paragraphs>53</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Default Design</vt:lpstr>
      <vt:lpstr>Document</vt:lpstr>
      <vt:lpstr>TG ax Adjustment of Sensitivity and/or CCA Threshold levels</vt:lpstr>
      <vt:lpstr>Background</vt:lpstr>
      <vt:lpstr>PowerPoint Presentation</vt:lpstr>
      <vt:lpstr>Discussion</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gsmith</cp:lastModifiedBy>
  <cp:revision>1527</cp:revision>
  <cp:lastPrinted>1998-02-10T13:28:06Z</cp:lastPrinted>
  <dcterms:created xsi:type="dcterms:W3CDTF">1998-02-10T13:07:52Z</dcterms:created>
  <dcterms:modified xsi:type="dcterms:W3CDTF">2016-01-18T20:34:49Z</dcterms:modified>
</cp:coreProperties>
</file>