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22" d="100"/>
          <a:sy n="122" d="100"/>
        </p:scale>
        <p:origin x="-520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16/0106r0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Dwell Time </a:t>
            </a:r>
            <a:r>
              <a:rPr lang="en-GB" dirty="0" smtClean="0"/>
              <a:t>In Probe Request Presentation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17672"/>
              </p:ext>
            </p:extLst>
          </p:nvPr>
        </p:nvGraphicFramePr>
        <p:xfrm>
          <a:off x="539552" y="2348880"/>
          <a:ext cx="8156575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348880"/>
                        <a:ext cx="8156575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Communication of </a:t>
            </a:r>
            <a:r>
              <a:rPr lang="en-GB" dirty="0" smtClean="0"/>
              <a:t>client channel dwell time in a probe request would help decrease the amount of airtime consumed by management frames particularly in a congested environment.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Airtime Utilization in High Density </a:t>
            </a:r>
            <a:r>
              <a:rPr lang="en-US" dirty="0"/>
              <a:t>E</a:t>
            </a:r>
            <a:r>
              <a:rPr lang="en-US" dirty="0" smtClean="0"/>
              <a:t>nvironment</a:t>
            </a:r>
            <a:endParaRPr lang="en-US" dirty="0"/>
          </a:p>
        </p:txBody>
      </p:sp>
      <p:pic>
        <p:nvPicPr>
          <p:cNvPr id="2" name="Picture 1" descr="mgmtOverhea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04864"/>
            <a:ext cx="5867400" cy="4229100"/>
          </a:xfrm>
          <a:prstGeom prst="rect">
            <a:avLst/>
          </a:prstGeom>
        </p:spPr>
      </p:pic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882" y="1988840"/>
            <a:ext cx="4104456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Management Traffic can consume substantial amounts of airtime.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Beacons up to 8-9%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Probe Responses up to 9-10%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58454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Probe Response Problem in Congested Network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7776864" cy="1944216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If an AP cannot successfully transmit a Probe Response in the client Off Channel Scan dwell time, </a:t>
            </a:r>
            <a:r>
              <a:rPr lang="en-US" dirty="0" err="1" smtClean="0"/>
              <a:t>MinChannelTime</a:t>
            </a:r>
            <a:r>
              <a:rPr lang="en-US" dirty="0"/>
              <a:t>,</a:t>
            </a:r>
            <a:r>
              <a:rPr lang="en-US" dirty="0" smtClean="0"/>
              <a:t> a significant amount of airtime may be consumed for Probe Response management traffic by APs transmitting to a client that has changed channels.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284984"/>
            <a:ext cx="7353300" cy="31242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January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Peter Khoury, Ruckus Wireless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9144000" cy="58454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Probe Request Solution to Problem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1584176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Problem is solved by the transmission of dwell time, </a:t>
            </a:r>
            <a:r>
              <a:rPr lang="en-US" dirty="0" err="1" smtClean="0"/>
              <a:t>MinChannelTime</a:t>
            </a:r>
            <a:r>
              <a:rPr lang="en-US" dirty="0" smtClean="0"/>
              <a:t> and </a:t>
            </a:r>
            <a:r>
              <a:rPr lang="en-US" dirty="0" err="1" smtClean="0"/>
              <a:t>MaxChannelTime</a:t>
            </a:r>
            <a:r>
              <a:rPr lang="en-US" dirty="0" smtClean="0"/>
              <a:t>, in the broadcast Probe Request.</a:t>
            </a:r>
            <a:r>
              <a:rPr lang="en-US" dirty="0"/>
              <a:t> </a:t>
            </a:r>
            <a:r>
              <a:rPr lang="en-US" dirty="0" smtClean="0"/>
              <a:t> AP2 will not send Probe Responses unnecessarily.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780928"/>
            <a:ext cx="73533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973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</TotalTime>
  <Words>292</Words>
  <Application>Microsoft Macintosh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Word 97 - 2004 Document</vt:lpstr>
      <vt:lpstr>Dwell Time In Probe Request Presentation</vt:lpstr>
      <vt:lpstr>Abstract</vt:lpstr>
      <vt:lpstr>Airtime Utilization in High Density Environment</vt:lpstr>
      <vt:lpstr>Probe Response Problem in Congested Network</vt:lpstr>
      <vt:lpstr>Probe Request Solution to Problem</vt:lpstr>
    </vt:vector>
  </TitlesOfParts>
  <Manager/>
  <Company>Ruckus Wireless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Dwell Time In Probe Request Presentation</dc:title>
  <dc:subject/>
  <dc:creator>Peter Khoury</dc:creator>
  <cp:keywords/>
  <dc:description/>
  <cp:lastModifiedBy>Peter Khoury</cp:lastModifiedBy>
  <cp:revision>17</cp:revision>
  <cp:lastPrinted>1601-01-01T00:00:00Z</cp:lastPrinted>
  <dcterms:created xsi:type="dcterms:W3CDTF">2014-04-14T10:59:07Z</dcterms:created>
  <dcterms:modified xsi:type="dcterms:W3CDTF">2016-01-18T16:54:51Z</dcterms:modified>
  <cp:category/>
</cp:coreProperties>
</file>