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1" r:id="rId3"/>
    <p:sldId id="333" r:id="rId4"/>
    <p:sldId id="318" r:id="rId5"/>
    <p:sldId id="319" r:id="rId6"/>
    <p:sldId id="277" r:id="rId7"/>
    <p:sldId id="291" r:id="rId8"/>
    <p:sldId id="323" r:id="rId9"/>
    <p:sldId id="324" r:id="rId10"/>
    <p:sldId id="325" r:id="rId11"/>
    <p:sldId id="326" r:id="rId12"/>
    <p:sldId id="328" r:id="rId13"/>
    <p:sldId id="330" r:id="rId14"/>
    <p:sldId id="334" r:id="rId15"/>
    <p:sldId id="306" r:id="rId16"/>
    <p:sldId id="335" r:id="rId17"/>
    <p:sldId id="336" r:id="rId18"/>
    <p:sldId id="337" r:id="rId19"/>
    <p:sldId id="338" r:id="rId20"/>
    <p:sldId id="342" r:id="rId21"/>
    <p:sldId id="340" r:id="rId22"/>
    <p:sldId id="341" r:id="rId23"/>
    <p:sldId id="343" r:id="rId24"/>
    <p:sldId id="310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CC99"/>
    <a:srgbClr val="FFFFCC"/>
    <a:srgbClr val="CCECFF"/>
    <a:srgbClr val="FFFF99"/>
    <a:srgbClr val="00956F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>
        <p:scale>
          <a:sx n="70" d="100"/>
          <a:sy n="70" d="100"/>
        </p:scale>
        <p:origin x="1204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49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29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25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15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74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9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157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56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4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08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9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9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74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68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4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802.11-16/0102r0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High Efficiency Medium Access via Rosters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 smtClean="0">
                <a:latin typeface="Calibri" pitchFamily="34" charset="0"/>
              </a:rPr>
              <a:t>2016-01-18</a:t>
            </a:r>
            <a:endParaRPr lang="en-GB" sz="2000" b="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12" y="2305137"/>
            <a:ext cx="7780575" cy="224772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5399782"/>
            <a:ext cx="2066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transmits for signaled duration, and other device defer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509963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794002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676400"/>
            <a:ext cx="4368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Fundamental operation, step 3/3: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503" y="3117932"/>
            <a:ext cx="6097" cy="19874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52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09800" y="5257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AP takes care of order only;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STA will announce duration later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10800000">
            <a:off x="2019302" y="2819400"/>
            <a:ext cx="187014" cy="2514600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27944" y="1676400"/>
            <a:ext cx="6444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Corollary 1: No duration scheduling required at AP</a:t>
            </a:r>
            <a:endParaRPr lang="en-US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046220" y="4572000"/>
            <a:ext cx="6781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778066" y="434340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2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114800" y="5446693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STA’s turn arrives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but no data to transmit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STA doesn’t start transmitting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10800000">
            <a:off x="4029074" y="4651969"/>
            <a:ext cx="161926" cy="1063030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27944" y="1676400"/>
            <a:ext cx="699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Corollary 2: No data to transmit causes only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9 </a:t>
            </a:r>
            <a:r>
              <a:rPr lang="en-US" sz="2200" i="1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 loss</a:t>
            </a:r>
            <a:endParaRPr lang="en-US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4191000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Other STAs continue countdown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ay transmit when their turn arrives, earliest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sym typeface="Symbol" panose="05050102010706020507" pitchFamily="18" charset="2"/>
              </a:rPr>
              <a:t>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later</a:t>
            </a: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/>
          <p:nvPr/>
        </p:nvCxnSpPr>
        <p:spPr>
          <a:xfrm rot="5400000" flipH="1" flipV="1">
            <a:off x="6281739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04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Summary—A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A—Fundamentals of roster operation and differences with polling methods: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Polling methods require specific duration in advance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Polling methods waste airtime (for the full polled duration) if the polled device has no data to transmit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Polling methods require extra PPDU(s) when allocated duration is insufficient, wasting airtime from extra preambles &amp; other overhead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Rosters have none of these drawbacks</a:t>
            </a:r>
          </a:p>
        </p:txBody>
      </p:sp>
    </p:spTree>
    <p:extLst>
      <p:ext uri="{BB962C8B-B14F-4D97-AF65-F5344CB8AC3E}">
        <p14:creationId xmlns:p14="http://schemas.microsoft.com/office/powerpoint/2010/main" val="831650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Using rosters reduces medium access overhead, by providing 11ax devices with predictable and unique backoff slots [1, 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This presentation provides further information on roster operation, including: A—fundamentals of roster operation and contrast with polling methods; </a:t>
            </a:r>
            <a:r>
              <a:rPr lang="en-GB" sz="2600" dirty="0" smtClean="0">
                <a:latin typeface="Calibri" pitchFamily="34" charset="0"/>
              </a:rPr>
              <a:t>B—effect of OBSS hidden nodes and a contrast with OFDMA; </a:t>
            </a: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and C—ensuring legacy fairness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 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35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Hidden nodes from OBSS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6400" y="2194560"/>
            <a:ext cx="3352800" cy="400110"/>
            <a:chOff x="5105400" y="5029200"/>
            <a:chExt cx="3352800" cy="40011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105400" y="5029200"/>
              <a:ext cx="3352800" cy="381000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A-MPDU / Block </a:t>
              </a:r>
              <a:r>
                <a:rPr lang="en-US" sz="2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Ack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1002" y="502920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 flipV="1">
            <a:off x="5029200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5105400" y="31242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4610100"/>
            <a:ext cx="381000" cy="11049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6400" y="4610100"/>
            <a:ext cx="304800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1200" y="46101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3377625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0)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63640" y="4876800"/>
            <a:ext cx="2921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CTS time + SIFS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1)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999" y="4248090"/>
            <a:ext cx="555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Left Brace 9215"/>
          <p:cNvSpPr/>
          <p:nvPr/>
        </p:nvSpPr>
        <p:spPr bwMode="auto">
          <a:xfrm>
            <a:off x="4267199" y="3048000"/>
            <a:ext cx="304801" cy="27432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8" name="TextBox 9217"/>
          <p:cNvSpPr txBox="1"/>
          <p:nvPr/>
        </p:nvSpPr>
        <p:spPr>
          <a:xfrm>
            <a:off x="1526175" y="4248090"/>
            <a:ext cx="1220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Later slot: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5102352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027613" y="31242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46101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7271" y="6096000"/>
            <a:ext cx="6568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VIFS = Vestigial IFS, say 4 </a:t>
            </a:r>
            <a:r>
              <a:rPr lang="en-US" sz="1600" i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s: for CCA, Rx-to-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-to-Rx turnaround times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4629090"/>
            <a:ext cx="199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(after a busy slot)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5200" y="1062335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[2, slide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15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]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220980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06680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(B)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84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Hidden nodes from OBSS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6400" y="2194560"/>
            <a:ext cx="3352800" cy="400110"/>
            <a:chOff x="5105400" y="5029200"/>
            <a:chExt cx="3352800" cy="40011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105400" y="5029200"/>
              <a:ext cx="3352800" cy="381000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A-MPDU / Block </a:t>
              </a:r>
              <a:r>
                <a:rPr lang="en-US" sz="2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Ack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1002" y="502920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 flipV="1">
            <a:off x="5029200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5105400" y="31242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4610100"/>
            <a:ext cx="381000" cy="11049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6400" y="4610100"/>
            <a:ext cx="304800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1200" y="46101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3377625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0)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63640" y="4876800"/>
            <a:ext cx="2921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CTS time + SIFS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1)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999" y="4248090"/>
            <a:ext cx="555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Left Brace 9215"/>
          <p:cNvSpPr/>
          <p:nvPr/>
        </p:nvSpPr>
        <p:spPr bwMode="auto">
          <a:xfrm>
            <a:off x="4267199" y="3048000"/>
            <a:ext cx="304801" cy="27432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8" name="TextBox 9217"/>
          <p:cNvSpPr txBox="1"/>
          <p:nvPr/>
        </p:nvSpPr>
        <p:spPr>
          <a:xfrm>
            <a:off x="1526175" y="4248090"/>
            <a:ext cx="1220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Later slot: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5102352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027613" y="31242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46101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7271" y="6096000"/>
            <a:ext cx="6568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VIFS = Vestigial IFS, say 4 </a:t>
            </a:r>
            <a:r>
              <a:rPr lang="en-US" sz="1600" i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s: for CCA, Rx-to-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-to-Rx turnaround times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4629090"/>
            <a:ext cx="199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(after a busy slot)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220980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2362200"/>
            <a:ext cx="2446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CCA checks for OBSS hidden nodes</a:t>
            </a:r>
          </a:p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 gives up slot if CCA high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Arc 35"/>
          <p:cNvSpPr/>
          <p:nvPr/>
        </p:nvSpPr>
        <p:spPr>
          <a:xfrm rot="16200000">
            <a:off x="5532185" y="2066479"/>
            <a:ext cx="972438" cy="1905002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056632" y="2990088"/>
            <a:ext cx="0" cy="914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9600" y="106680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(B)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64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114800" y="5446693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STA’s turn arrives but CCA is high: OBSS hidden node</a:t>
            </a: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STA doesn’t start transmitting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10800000">
            <a:off x="4029074" y="4651969"/>
            <a:ext cx="161926" cy="1063030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27944" y="1676400"/>
            <a:ext cx="679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Corollary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3: OBSS hidden node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causes only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9 </a:t>
            </a:r>
            <a:r>
              <a:rPr lang="en-US" sz="2200" i="1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 loss</a:t>
            </a:r>
            <a:endParaRPr lang="en-US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4191000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Other STAs continue countdown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ay transmit when their turn arrives, earliest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sym typeface="Symbol" panose="05050102010706020507" pitchFamily="18" charset="2"/>
              </a:rPr>
              <a:t>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later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(i.e., VIFS + 9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later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)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/>
          <p:nvPr/>
        </p:nvCxnSpPr>
        <p:spPr>
          <a:xfrm rot="5400000" flipH="1" flipV="1">
            <a:off x="6281739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106680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(B)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08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Summary—B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B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—</a:t>
            </a:r>
            <a:r>
              <a:rPr lang="en-GB" dirty="0" smtClean="0">
                <a:latin typeface="Calibri" pitchFamily="34" charset="0"/>
              </a:rPr>
              <a:t>E</a:t>
            </a:r>
            <a:r>
              <a:rPr lang="en-GB" dirty="0" smtClean="0">
                <a:latin typeface="Calibri" pitchFamily="34" charset="0"/>
              </a:rPr>
              <a:t>ffect </a:t>
            </a:r>
            <a:r>
              <a:rPr lang="en-GB" dirty="0">
                <a:latin typeface="Calibri" pitchFamily="34" charset="0"/>
              </a:rPr>
              <a:t>of OBSS hidden nodes and a contrast with OFDMA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: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 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methods automatically reallocate airtime if there is an OBSS hidden node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 methods lose only a minimum airtime (IFS + slot time) when OBSS hidden node transmits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 moves on to next roster slot—which may not have CCA high</a:t>
            </a:r>
            <a:endParaRPr lang="en-GB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OFDMA loses full allocated duration with OBSS hidden node</a:t>
            </a:r>
            <a:endParaRPr lang="en-GB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31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Using rosters reduces medium access overhead, by providing 11ax devices with predictable and unique backoff slots [1, 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This presentation provides further information on roster operation, including: A—fundamentals of roster operation and contrast with polling methods; B—effect of OBSS hidden nodes and a contrast with OFDMA; and </a:t>
            </a:r>
            <a:r>
              <a:rPr lang="en-GB" sz="2600" dirty="0" smtClean="0">
                <a:latin typeface="Calibri" pitchFamily="34" charset="0"/>
              </a:rPr>
              <a:t>C—ensuring legacy fairness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 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02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Using rosters reduces medium access overhead, by providing 11ax devices with predictable and unique backoff slots [1, 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This presentation provides further information on roster operation, including: A—fundamentals of roster operation and contrast with polling methods; B—effect of OBSS hidden nodes and a contrast with OFDMA; and C—ensuring legacy fairness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 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27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Legacy fairness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Previously a method was provided to ensure that devices participating in the roster do not achieve an unfair advantage over legacy devices</a:t>
            </a:r>
            <a:endParaRPr lang="en-GB" b="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	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―devices defer for an appropriate time after roster use in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order to equalize medium access [2, slide x2]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b="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Question arose on how the fairness works at AP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	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―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how does the AP judge when to use roster mode? Using roster mode without guidelines would disadvantage 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legacy devices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	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―key is to have </a:t>
            </a:r>
            <a:r>
              <a:rPr lang="en-GB" b="0" i="1" dirty="0" smtClean="0">
                <a:solidFill>
                  <a:schemeClr val="accent2"/>
                </a:solidFill>
                <a:latin typeface="Calibri" pitchFamily="34" charset="0"/>
              </a:rPr>
              <a:t>roster mode itself 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defer after use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0668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(C)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6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4411" y="3579434"/>
            <a:ext cx="134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Microseconds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6138446"/>
            <a:ext cx="617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Subtract 40 </a:t>
            </a:r>
            <a:r>
              <a:rPr lang="en-US" sz="1500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for 24 Mbps Control Rate (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RTS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vs. 52; CTS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v. 44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  <a:endParaRPr lang="en-US" sz="15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455" y="5550367"/>
            <a:ext cx="7395089" cy="469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" y="5516880"/>
            <a:ext cx="7529445" cy="50292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3" name="TextBox 12"/>
          <p:cNvSpPr txBox="1"/>
          <p:nvPr/>
        </p:nvSpPr>
        <p:spPr>
          <a:xfrm>
            <a:off x="7315200" y="1062335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1, slide 9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]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0668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(C)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83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4411" y="3579434"/>
            <a:ext cx="134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Microseconds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6138446"/>
            <a:ext cx="617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Backoff time quickly converges to a mean of 21-22</a:t>
            </a:r>
            <a:r>
              <a:rPr lang="en-US" sz="15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sz="1400" dirty="0" smtClean="0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en-US" sz="15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endParaRPr lang="en-US" sz="15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455" y="5550367"/>
            <a:ext cx="7395089" cy="469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" y="5516880"/>
            <a:ext cx="7529445" cy="50292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4" name="TextBox 13"/>
          <p:cNvSpPr txBox="1"/>
          <p:nvPr/>
        </p:nvSpPr>
        <p:spPr>
          <a:xfrm>
            <a:off x="609600" y="10668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(C)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874455" y="4191000"/>
            <a:ext cx="7507545" cy="731520"/>
          </a:xfrm>
          <a:prstGeom prst="ellipse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Arc 14"/>
          <p:cNvSpPr/>
          <p:nvPr/>
        </p:nvSpPr>
        <p:spPr>
          <a:xfrm rot="10800000">
            <a:off x="1233554" y="3200400"/>
            <a:ext cx="2119246" cy="3124200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27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Legacy-fair operation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Rosters access the medium under EDCA rules, with high priority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VI access category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Low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CWmax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L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ow retry limit (say 4)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Every use of any roster by that AP falls under a single state for EDCA access purposes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After a successful roster use, AP defers next use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AP d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oes not use any new roster until </a:t>
            </a:r>
            <a:r>
              <a:rPr lang="en-GB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N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x 2.5 backoff slots have expired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= AP’s estimate of number of legacy devices that should be allowed to transmit, to equalize channel access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0668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(C)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39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References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IEEE doc.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11/15-1114r1, “Airtime Analysis of EDCA”,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S. Coffey, D.Z. Liu (Realtek), September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IEEE doc.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11/15-1115r1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“High Efficiency in Accessing the Medium”,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S. Coffey, D.Z. Liu (Realtek), September 2015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3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Using rosters reduces medium access overhead, by providing 11ax devices with predictable and unique backoff slots [1, 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This presentation provides further information on roster operation, including: </a:t>
            </a:r>
            <a:r>
              <a:rPr lang="en-GB" sz="2600" dirty="0" smtClean="0">
                <a:latin typeface="Calibri" pitchFamily="34" charset="0"/>
              </a:rPr>
              <a:t>A—fundamentals of roster operation and contrast with polling methods; </a:t>
            </a: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B—effect of OBSS hidden nodes and a contrast with OFDMA; and C—ensuring legacy fairness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 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1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527048"/>
            <a:ext cx="7419475" cy="502963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8686800" y="4063931"/>
            <a:ext cx="4203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44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356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68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86736" y="2755541"/>
            <a:ext cx="420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758589"/>
            <a:ext cx="778146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. . 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4800" y="4063931"/>
            <a:ext cx="778146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A-MPDU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Motivation—I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1962090"/>
            <a:ext cx="791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Cf. [1]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7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527048"/>
            <a:ext cx="7415784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1662" y="2638961"/>
            <a:ext cx="4427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Baseline EDCA medium access overhead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igurineCB TimeSP" panose="02020500000000000000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the lower of the two quantities shown</a:t>
            </a:r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oth quantities are usually significant [1]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9262" y="4343400"/>
            <a:ext cx="457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 is possible to achieve much lower medium access overhead than either of these, by re-using well-proven components that are already part of the protocol</a:t>
            </a:r>
            <a:endParaRPr lang="en-US" sz="20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8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Approach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Calibri" pitchFamily="34" charset="0"/>
              </a:rPr>
              <a:t>Arrange matters so that each STA may obtain a </a:t>
            </a:r>
            <a:r>
              <a:rPr lang="en-US" sz="2200" i="1" dirty="0" smtClean="0">
                <a:latin typeface="Calibri" pitchFamily="34" charset="0"/>
              </a:rPr>
              <a:t>unique </a:t>
            </a:r>
            <a:r>
              <a:rPr lang="en-US" sz="2200" dirty="0" smtClean="0">
                <a:latin typeface="Calibri" pitchFamily="34" charset="0"/>
              </a:rPr>
              <a:t>backoff slot</a:t>
            </a:r>
            <a:endParaRPr lang="en-US" dirty="0" smtClean="0"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14600" y="3276600"/>
            <a:ext cx="4038600" cy="2286000"/>
            <a:chOff x="2514600" y="3505200"/>
            <a:chExt cx="4038600" cy="2286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2514600" y="3505200"/>
              <a:ext cx="4038600" cy="9144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Build a roster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514600" y="4876800"/>
              <a:ext cx="4038600" cy="9144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Use the roster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33800" y="2667000"/>
            <a:ext cx="171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Two phases: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>
                <a:solidFill>
                  <a:schemeClr val="tx2"/>
                </a:solidFill>
                <a:latin typeface="Calibri" pitchFamily="34" charset="0"/>
                <a:sym typeface="Wingdings"/>
              </a:rPr>
              <a:t>④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invokes a roster (now in usage mode):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77361"/>
            <a:ext cx="257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invoked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86200" y="5399782"/>
            <a:ext cx="206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/ traffic stream uses its assigned slot(s) modulo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738563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5400000" flipH="1" flipV="1">
            <a:off x="5300664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96000" y="4343400"/>
            <a:ext cx="297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If the assigned slot is reached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within TXOP, STA may transmit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Other devices set NAV and    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 freeze countdown as usual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Depicted STA will have frozen   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its own countdown for each  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preceding transmission by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others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8951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1062335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[2, slide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9]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5399782"/>
            <a:ext cx="2066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At beginning,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other devices do not know duration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of PPDU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386139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16200000" flipH="1">
            <a:off x="4517136" y="4663440"/>
            <a:ext cx="622994" cy="1539238"/>
          </a:xfrm>
          <a:prstGeom prst="curved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715000" y="517118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On detecting L-STF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during 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slot time, other devices freeze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backoff decrement and prepare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for rest of PPDU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676400"/>
            <a:ext cx="4368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Fundamental operation, step 1/3: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046220" y="4572000"/>
            <a:ext cx="6781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778066" y="434340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44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5399782"/>
            <a:ext cx="206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Other STAs read further and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extract duration from L-SIG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, set NAV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509963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114299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676400"/>
            <a:ext cx="4368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Fundamental operation, step 2/3: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114800" y="4572000"/>
            <a:ext cx="6781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stealth"/>
          </a:ln>
          <a:effectLst/>
        </p:spPr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503" y="3117932"/>
            <a:ext cx="6097" cy="198746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654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29266</TotalTime>
  <Words>1653</Words>
  <Application>Microsoft Office PowerPoint</Application>
  <PresentationFormat>On-screen Show (4:3)</PresentationFormat>
  <Paragraphs>373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MS Gothic</vt:lpstr>
      <vt:lpstr>Arial</vt:lpstr>
      <vt:lpstr>Calibri</vt:lpstr>
      <vt:lpstr>FigurineCB TimeSP</vt:lpstr>
      <vt:lpstr>Symbol</vt:lpstr>
      <vt:lpstr>Times New Roman</vt:lpstr>
      <vt:lpstr>Wingdings</vt:lpstr>
      <vt:lpstr>802-11-Submission</vt:lpstr>
      <vt:lpstr>High Efficiency Medium Access via Rosters</vt:lpstr>
      <vt:lpstr>Abstract</vt:lpstr>
      <vt:lpstr>Abstract</vt:lpstr>
      <vt:lpstr>PowerPoint Presentation</vt:lpstr>
      <vt:lpstr>PowerPoint Presentation</vt:lpstr>
      <vt:lpstr>Approach</vt:lpstr>
      <vt:lpstr>Using a roster</vt:lpstr>
      <vt:lpstr>Using a roster</vt:lpstr>
      <vt:lpstr>Using a roster</vt:lpstr>
      <vt:lpstr>Using a roster</vt:lpstr>
      <vt:lpstr>Using a roster</vt:lpstr>
      <vt:lpstr>Using a roster</vt:lpstr>
      <vt:lpstr>Summary—A</vt:lpstr>
      <vt:lpstr>Abstract</vt:lpstr>
      <vt:lpstr>Hidden nodes from OBSS</vt:lpstr>
      <vt:lpstr>Hidden nodes from OBSS</vt:lpstr>
      <vt:lpstr>Using a roster</vt:lpstr>
      <vt:lpstr>Summary—B</vt:lpstr>
      <vt:lpstr>Abstract</vt:lpstr>
      <vt:lpstr>Legacy fairness</vt:lpstr>
      <vt:lpstr>PowerPoint Presentation</vt:lpstr>
      <vt:lpstr>PowerPoint Presentation</vt:lpstr>
      <vt:lpstr>Legacy-fair operation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Efficiency Medium Access via Roster Mode</dc:title>
  <dc:creator>Sean Coffey;DZ Liu</dc:creator>
  <cp:lastModifiedBy>Sean Coffey</cp:lastModifiedBy>
  <cp:revision>227</cp:revision>
  <cp:lastPrinted>1601-01-01T00:00:00Z</cp:lastPrinted>
  <dcterms:created xsi:type="dcterms:W3CDTF">2014-07-14T14:49:11Z</dcterms:created>
  <dcterms:modified xsi:type="dcterms:W3CDTF">2016-01-18T16:27:42Z</dcterms:modified>
</cp:coreProperties>
</file>