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77" r:id="rId2"/>
    <p:sldId id="467" r:id="rId3"/>
    <p:sldId id="480" r:id="rId4"/>
    <p:sldId id="478" r:id="rId5"/>
    <p:sldId id="484" r:id="rId6"/>
    <p:sldId id="481" r:id="rId7"/>
    <p:sldId id="482" r:id="rId8"/>
    <p:sldId id="483" r:id="rId9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4" autoAdjust="0"/>
    <p:restoredTop sz="86051" autoAdjust="0"/>
  </p:normalViewPr>
  <p:slideViewPr>
    <p:cSldViewPr>
      <p:cViewPr varScale="1">
        <p:scale>
          <a:sx n="58" d="100"/>
          <a:sy n="58" d="100"/>
        </p:scale>
        <p:origin x="-187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010" y="-96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27431" y="202804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590" y="202804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439" y="961970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9132" y="96197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2" y="414847"/>
            <a:ext cx="5445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2" y="96197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2" y="9607801"/>
            <a:ext cx="559630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69509" y="117795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2071" y="1177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4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04" y="4721441"/>
            <a:ext cx="4993193" cy="44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3930" y="962310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205" y="96231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0642" y="96231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1798" y="9623102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0888"/>
            <a:ext cx="4953000" cy="3714750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2514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January 2016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2286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dirty="0" smtClean="0"/>
              <a:t>January</a:t>
            </a:r>
            <a:r>
              <a:rPr lang="en-US" sz="1800" b="1" baseline="0" dirty="0" smtClean="0"/>
              <a:t> 2016</a:t>
            </a:r>
            <a:endParaRPr lang="en-US" sz="1800" b="1" dirty="0"/>
          </a:p>
        </p:txBody>
      </p:sp>
      <p:sp>
        <p:nvSpPr>
          <p:cNvPr id="8" name="Footer Placeholder 5"/>
          <p:cNvSpPr txBox="1">
            <a:spLocks noChangeArrowheads="1"/>
          </p:cNvSpPr>
          <p:nvPr userDrawn="1"/>
        </p:nvSpPr>
        <p:spPr bwMode="auto">
          <a:xfrm flipH="1">
            <a:off x="1676400" y="324563"/>
            <a:ext cx="67912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ko-KR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doc.: IEEE</a:t>
            </a:r>
            <a:r>
              <a:rPr lang="en-US" altLang="ko-KR" sz="1800" b="1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802.1</a:t>
            </a:r>
            <a:r>
              <a:rPr lang="en-US" altLang="ko-KR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1-16/0095r1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Frequency Multiple Access in 11ay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2016-01-18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noFill/>
        </p:spPr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2431266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3" name="개체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6219158"/>
              </p:ext>
            </p:extLst>
          </p:nvPr>
        </p:nvGraphicFramePr>
        <p:xfrm>
          <a:off x="1016000" y="3276600"/>
          <a:ext cx="7243763" cy="280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7" name="Document" r:id="rId5" imgW="8941254" imgH="3463072" progId="Word.Document.8">
                  <p:embed/>
                </p:oleObj>
              </mc:Choice>
              <mc:Fallback>
                <p:oleObj name="Document" r:id="rId5" imgW="8941254" imgH="3463072" progId="Word.Document.8">
                  <p:embed/>
                  <p:pic>
                    <p:nvPicPr>
                      <p:cNvPr id="0" name="개체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0" y="3276600"/>
                        <a:ext cx="7243763" cy="280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213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dirty="0" smtClean="0"/>
              <a:t>11ay has considered multi-channel operation like wide bandwidth </a:t>
            </a:r>
            <a:r>
              <a:rPr lang="en-US" altLang="ko-KR" sz="2000" dirty="0"/>
              <a:t>c</a:t>
            </a:r>
            <a:r>
              <a:rPr lang="en-US" altLang="ko-KR" sz="2000" dirty="0" smtClean="0"/>
              <a:t>hannel bonding and aggregation.</a:t>
            </a:r>
            <a:endParaRPr lang="en-US" altLang="ko-KR" sz="2000" dirty="0"/>
          </a:p>
          <a:p>
            <a:pPr lvl="1"/>
            <a:r>
              <a:rPr lang="en-US" altLang="ko-KR" sz="1600" b="0" dirty="0" smtClean="0"/>
              <a:t>It is important to improve channel utilization because multiple channels can be used simultaneously.</a:t>
            </a:r>
          </a:p>
          <a:p>
            <a:endParaRPr lang="en-US" altLang="ko-KR" b="0" dirty="0"/>
          </a:p>
          <a:p>
            <a:r>
              <a:rPr lang="en-US" altLang="ko-KR" sz="2000" dirty="0" smtClean="0"/>
              <a:t>DL MU-MIMO considered in 11ay can achieve higher throughput by multiplexing users in spatial domain, but flexible multiplexing capability is getting important in dense environment.</a:t>
            </a:r>
          </a:p>
          <a:p>
            <a:pPr lvl="1"/>
            <a:r>
              <a:rPr lang="en-US" altLang="ko-KR" sz="1600" b="0" dirty="0" smtClean="0"/>
              <a:t>It is not easy to guarantee to obtain the rank for MU-MIMO.</a:t>
            </a:r>
          </a:p>
          <a:p>
            <a:pPr lvl="1"/>
            <a:r>
              <a:rPr lang="en-US" altLang="ko-KR" sz="1600" b="0" dirty="0" smtClean="0"/>
              <a:t>Multiplexing capability in spatial domain can be extended to frequency domain.</a:t>
            </a:r>
          </a:p>
          <a:p>
            <a:endParaRPr lang="en-US" altLang="ko-KR" b="0" dirty="0"/>
          </a:p>
          <a:p>
            <a:r>
              <a:rPr lang="en-US" altLang="ko-KR" sz="2000" dirty="0" smtClean="0"/>
              <a:t>We consider frequency multiple access to improve channel utilization and to maximize multiplexing flexibility.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4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Proposed technique:</a:t>
            </a:r>
            <a:b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Frequency multiple access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dirty="0" smtClean="0"/>
              <a:t>Purpose </a:t>
            </a:r>
          </a:p>
          <a:p>
            <a:pPr lvl="1"/>
            <a:r>
              <a:rPr lang="en-US" altLang="ko-KR" sz="1600" b="0" dirty="0" smtClean="0"/>
              <a:t>Enhancement on channel utilization efficiency through allocating multi-users to multi-channels.</a:t>
            </a:r>
          </a:p>
          <a:p>
            <a:pPr lvl="1"/>
            <a:endParaRPr lang="en-US" altLang="ko-KR" sz="1600" dirty="0"/>
          </a:p>
          <a:p>
            <a:r>
              <a:rPr lang="en-US" altLang="ko-KR" sz="2000" dirty="0" smtClean="0"/>
              <a:t>Achievement of following features</a:t>
            </a:r>
          </a:p>
          <a:p>
            <a:pPr lvl="1"/>
            <a:r>
              <a:rPr lang="en-US" altLang="ko-KR" sz="1600" dirty="0"/>
              <a:t>Enabling concurrent </a:t>
            </a:r>
            <a:r>
              <a:rPr lang="en-US" altLang="ko-KR" sz="1600" dirty="0" smtClean="0"/>
              <a:t>medium access </a:t>
            </a:r>
            <a:r>
              <a:rPr lang="en-US" altLang="ko-KR" sz="1600" dirty="0"/>
              <a:t>from multiple users and </a:t>
            </a:r>
            <a:r>
              <a:rPr lang="en-US" altLang="ko-KR" sz="1600" dirty="0" smtClean="0"/>
              <a:t>increasing </a:t>
            </a:r>
            <a:r>
              <a:rPr lang="en-US" altLang="ko-KR" sz="1600" dirty="0"/>
              <a:t>flexibility of channel </a:t>
            </a:r>
            <a:r>
              <a:rPr lang="en-US" altLang="ko-KR" sz="1600" dirty="0" smtClean="0"/>
              <a:t>utilization in dense environment.</a:t>
            </a:r>
            <a:endParaRPr lang="en-US" altLang="ko-KR" sz="1600" b="0" dirty="0" smtClean="0"/>
          </a:p>
          <a:p>
            <a:pPr lvl="1"/>
            <a:endParaRPr lang="en-US" altLang="ko-KR" dirty="0"/>
          </a:p>
          <a:p>
            <a:r>
              <a:rPr lang="en-US" altLang="ko-KR" sz="2000" dirty="0" smtClean="0"/>
              <a:t>Main differences from 11ad.</a:t>
            </a:r>
          </a:p>
          <a:p>
            <a:pPr lvl="1"/>
            <a:r>
              <a:rPr lang="en-US" altLang="ko-KR" sz="1600" b="0" dirty="0" smtClean="0"/>
              <a:t>Multiple users can access to medium in multi-channels within a </a:t>
            </a:r>
            <a:r>
              <a:rPr lang="en-US" altLang="ko-KR" sz="1600" b="0" dirty="0" err="1" smtClean="0"/>
              <a:t>TxOP</a:t>
            </a:r>
            <a:r>
              <a:rPr lang="en-US" altLang="ko-KR" sz="1600" b="0" dirty="0" smtClean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9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Proposed resource unit per user:</a:t>
            </a:r>
            <a:b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 of channel 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b="0" dirty="0" smtClean="0"/>
              <a:t>Considering complexity in 11ay, if frequency resource unit is size of channel, it can be feasible simply to support frequency multiple access.</a:t>
            </a:r>
          </a:p>
          <a:p>
            <a:endParaRPr lang="en-US" altLang="ko-KR" sz="2000" b="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ko-KR" sz="1600" b="1" dirty="0" smtClean="0"/>
              <a:t>Multiplexing capability</a:t>
            </a:r>
          </a:p>
          <a:p>
            <a:pPr marL="857250" lvl="2" indent="0">
              <a:buNone/>
            </a:pPr>
            <a:r>
              <a:rPr lang="en-US" altLang="ko-KR" sz="1400" b="0" dirty="0" smtClean="0"/>
              <a:t>- Supporting up to 4 STAs simultaneously if the channels in 11ad are fully used.</a:t>
            </a:r>
          </a:p>
          <a:p>
            <a:pPr lvl="2"/>
            <a:endParaRPr lang="en-US" altLang="ko-KR" sz="1400" b="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ko-KR" sz="1600" b="1" dirty="0" smtClean="0"/>
              <a:t>Scheduling and feedback overhead</a:t>
            </a:r>
          </a:p>
          <a:p>
            <a:pPr marL="857250" lvl="2" indent="0">
              <a:buNone/>
            </a:pPr>
            <a:r>
              <a:rPr lang="en-US" altLang="ko-KR" sz="1400" b="0" dirty="0" smtClean="0"/>
              <a:t>- It can be low compared to smaller RU whic</a:t>
            </a:r>
            <a:r>
              <a:rPr lang="en-US" altLang="ko-KR" sz="1400" dirty="0" smtClean="0"/>
              <a:t>h </a:t>
            </a:r>
            <a:r>
              <a:rPr lang="en-US" altLang="ko-KR" sz="1400" b="0" dirty="0" smtClean="0"/>
              <a:t>needs much more information about scheduling and feedback.</a:t>
            </a:r>
          </a:p>
          <a:p>
            <a:pPr lvl="2"/>
            <a:endParaRPr lang="en-US" altLang="ko-KR" sz="1400" b="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ko-KR" sz="1600" b="1" dirty="0" smtClean="0"/>
              <a:t>Impact on frame structure</a:t>
            </a:r>
          </a:p>
          <a:p>
            <a:pPr marL="857250" lvl="2" indent="0">
              <a:buNone/>
            </a:pPr>
            <a:r>
              <a:rPr lang="en-US" altLang="ko-KR" sz="1400" b="0" dirty="0" smtClean="0"/>
              <a:t>- MU-MIMO frame structure considered in 11ay </a:t>
            </a:r>
            <a:r>
              <a:rPr lang="en-US" altLang="ko-KR" sz="1400" dirty="0" smtClean="0"/>
              <a:t>can be</a:t>
            </a:r>
            <a:r>
              <a:rPr lang="en-US" altLang="ko-KR" sz="1400" b="0" dirty="0" smtClean="0"/>
              <a:t> easily reused.</a:t>
            </a:r>
          </a:p>
          <a:p>
            <a:pPr lvl="2"/>
            <a:endParaRPr lang="en-US" altLang="ko-KR" sz="1400" b="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ko-KR" sz="1600" b="1" dirty="0" smtClean="0"/>
              <a:t>Complexity</a:t>
            </a:r>
          </a:p>
          <a:p>
            <a:pPr marL="857250" lvl="2" indent="0">
              <a:buNone/>
            </a:pPr>
            <a:r>
              <a:rPr lang="en-US" altLang="ko-KR" sz="1400" dirty="0" smtClean="0"/>
              <a:t>- It can mostly </a:t>
            </a:r>
            <a:r>
              <a:rPr lang="en-US" altLang="ko-KR" sz="1400" dirty="0"/>
              <a:t>reuse the parameter in 11ad</a:t>
            </a:r>
            <a:r>
              <a:rPr lang="ko-KR" altLang="en-US" sz="1400" dirty="0"/>
              <a:t> </a:t>
            </a:r>
            <a:r>
              <a:rPr lang="en-US" altLang="ko-KR" sz="1400" dirty="0"/>
              <a:t>and channel </a:t>
            </a:r>
            <a:r>
              <a:rPr lang="en-US" altLang="ko-KR" sz="1400" dirty="0" smtClean="0"/>
              <a:t>bonding (</a:t>
            </a:r>
            <a:r>
              <a:rPr lang="en-US" altLang="ko-KR" sz="1400" dirty="0"/>
              <a:t>e.g. encoding block size, tone mapping</a:t>
            </a:r>
            <a:r>
              <a:rPr lang="en-US" altLang="ko-KR" sz="1400" dirty="0" smtClean="0"/>
              <a:t>).</a:t>
            </a:r>
            <a:endParaRPr lang="en-US" altLang="ko-KR" sz="1400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35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procedure </a:t>
            </a:r>
            <a:b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frequency multiple access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b="0" dirty="0" smtClean="0"/>
              <a:t>A PCP/AP STA which has capability of multi-channel operation transmit data through wide bandwidth. </a:t>
            </a:r>
          </a:p>
          <a:p>
            <a:endParaRPr lang="en-US" altLang="ko-KR" sz="2000" b="0" dirty="0"/>
          </a:p>
          <a:p>
            <a:r>
              <a:rPr lang="en-US" altLang="ko-KR" sz="2000" b="0" dirty="0" smtClean="0"/>
              <a:t>A PCP/AP STA allocates each </a:t>
            </a:r>
            <a:r>
              <a:rPr lang="en-US" altLang="ko-KR" sz="2000" b="0" dirty="0"/>
              <a:t>non-PCP/AP </a:t>
            </a:r>
            <a:r>
              <a:rPr lang="en-US" altLang="ko-KR" sz="2000" b="0" dirty="0" smtClean="0"/>
              <a:t>STA to different channels for frequency multiplexing respectively.</a:t>
            </a:r>
          </a:p>
          <a:p>
            <a:endParaRPr lang="en-US" altLang="ko-KR" sz="2000" b="0" dirty="0" smtClean="0"/>
          </a:p>
          <a:p>
            <a:r>
              <a:rPr lang="en-US" altLang="ko-KR" sz="2000" b="0" dirty="0" smtClean="0"/>
              <a:t>Intended non-PCP/AP STAs receive data through allocated channels by decoding 11ay PPDU.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94634"/>
            <a:ext cx="7818783" cy="1882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382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onclusion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dirty="0"/>
              <a:t>We </a:t>
            </a:r>
            <a:r>
              <a:rPr lang="en-US" altLang="ko-KR" sz="2000" dirty="0" smtClean="0"/>
              <a:t>proposed frequency multiple access as one of techniques to enhance performance in 11ay.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We proposed the size of granularity is the size of channel for simplicity of implementation and compatibility with other techniques.</a:t>
            </a:r>
          </a:p>
          <a:p>
            <a:endParaRPr lang="en-US" altLang="ko-KR" sz="2000" b="0" dirty="0" smtClean="0"/>
          </a:p>
          <a:p>
            <a:r>
              <a:rPr lang="en-US" altLang="ko-KR" sz="2000" dirty="0"/>
              <a:t>We </a:t>
            </a:r>
            <a:r>
              <a:rPr lang="en-US" altLang="ko-KR" sz="2000" dirty="0" smtClean="0"/>
              <a:t>are open </a:t>
            </a:r>
            <a:r>
              <a:rPr lang="en-US" altLang="ko-KR" sz="2000" dirty="0"/>
              <a:t>comments and </a:t>
            </a:r>
            <a:r>
              <a:rPr lang="en-US" altLang="ko-KR" sz="2000" dirty="0" smtClean="0"/>
              <a:t>feedbacks toward </a:t>
            </a:r>
            <a:r>
              <a:rPr lang="en-US" altLang="ko-KR" sz="2000" dirty="0"/>
              <a:t>enhancing this </a:t>
            </a:r>
            <a:r>
              <a:rPr lang="en-US" altLang="ko-KR" sz="2000" dirty="0" smtClean="0"/>
              <a:t>proposal.</a:t>
            </a:r>
            <a:endParaRPr lang="en-US" altLang="ko-KR" sz="2000" dirty="0"/>
          </a:p>
          <a:p>
            <a:endParaRPr lang="en-US" altLang="ko-KR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29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Straw poll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ja-JP" b="0" dirty="0"/>
              <a:t>Do you agree to insert the following in section 6.1 of the </a:t>
            </a:r>
            <a:r>
              <a:rPr lang="en-US" altLang="ja-JP" b="0" dirty="0" smtClean="0"/>
              <a:t>SFD: </a:t>
            </a:r>
          </a:p>
          <a:p>
            <a:endParaRPr lang="en-US" altLang="ja-JP" dirty="0" smtClean="0"/>
          </a:p>
          <a:p>
            <a:pPr marL="400050" lvl="1" indent="0">
              <a:buNone/>
            </a:pPr>
            <a:r>
              <a:rPr lang="en-US" altLang="ko-KR" sz="2400" b="1" dirty="0" smtClean="0"/>
              <a:t>“</a:t>
            </a:r>
            <a:r>
              <a:rPr lang="en-US" altLang="ko-KR" sz="2400" b="1" dirty="0"/>
              <a:t>11ay supports that when using </a:t>
            </a:r>
            <a:r>
              <a:rPr lang="en-US" altLang="ko-KR" sz="2400" b="1" dirty="0" smtClean="0"/>
              <a:t>multiple channels, </a:t>
            </a:r>
            <a:r>
              <a:rPr lang="en-US" altLang="ko-KR" sz="2400" b="1" dirty="0"/>
              <a:t>a PCP/AP can simultaneously transmit to multiple STAs allocated to different channels individually.”</a:t>
            </a:r>
            <a:endParaRPr lang="en-US" altLang="ko-KR" sz="2400" b="1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45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Motion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ja-JP" b="0" dirty="0"/>
              <a:t>Instruct the editor to insert the following in section 6.1 of the </a:t>
            </a:r>
            <a:r>
              <a:rPr lang="en-US" altLang="ja-JP" b="0" dirty="0" smtClean="0"/>
              <a:t>SFD:</a:t>
            </a:r>
          </a:p>
          <a:p>
            <a:endParaRPr lang="en-US" altLang="ja-JP" dirty="0"/>
          </a:p>
          <a:p>
            <a:pPr marL="400050" lvl="1" indent="0">
              <a:buNone/>
            </a:pPr>
            <a:r>
              <a:rPr lang="en-US" altLang="ja-JP" sz="2400" b="1" dirty="0"/>
              <a:t>“11ay supports that when using </a:t>
            </a:r>
            <a:r>
              <a:rPr lang="en-US" altLang="ja-JP" sz="2400" b="1" dirty="0" smtClean="0"/>
              <a:t>multiple channels, </a:t>
            </a:r>
            <a:r>
              <a:rPr lang="en-US" altLang="ja-JP" sz="2400" b="1" dirty="0"/>
              <a:t>a PCP/AP can simultaneously transmit to multiple STAs allocated to different channels individually.”</a:t>
            </a:r>
          </a:p>
          <a:p>
            <a:endParaRPr lang="en-US" altLang="ja-JP" dirty="0" smtClean="0"/>
          </a:p>
          <a:p>
            <a:endParaRPr lang="en-US" altLang="ko-KR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69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90366</TotalTime>
  <Words>552</Words>
  <Application>Microsoft Office PowerPoint</Application>
  <PresentationFormat>화면 슬라이드 쇼(4:3)</PresentationFormat>
  <Paragraphs>103</Paragraphs>
  <Slides>8</Slides>
  <Notes>8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0" baseType="lpstr">
      <vt:lpstr>ACcord Submission Template</vt:lpstr>
      <vt:lpstr>Document</vt:lpstr>
      <vt:lpstr>Frequency Multiple Access in 11ay</vt:lpstr>
      <vt:lpstr>Introduction </vt:lpstr>
      <vt:lpstr>Proposed technique: Frequency multiple access</vt:lpstr>
      <vt:lpstr>Proposed resource unit per user: size of channel </vt:lpstr>
      <vt:lpstr>General procedure  of frequency multiple access</vt:lpstr>
      <vt:lpstr>Conclusion</vt:lpstr>
      <vt:lpstr>Straw poll</vt:lpstr>
      <vt:lpstr>Motion</vt:lpstr>
    </vt:vector>
  </TitlesOfParts>
  <Company>&lt;Company Name&gt;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박성진/연구원/차세대표준(연)IoT팀(allean.park@lge.com)</dc:creator>
  <cp:lastModifiedBy>김진민/주임연구원/차세대통신(연)WTS팀(jinmin1230.kim@lge.com)</cp:lastModifiedBy>
  <cp:revision>1467</cp:revision>
  <cp:lastPrinted>2015-07-07T10:54:43Z</cp:lastPrinted>
  <dcterms:created xsi:type="dcterms:W3CDTF">2009-12-02T19:05:24Z</dcterms:created>
  <dcterms:modified xsi:type="dcterms:W3CDTF">2016-01-18T16:32:16Z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