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7" r:id="rId2"/>
    <p:sldId id="467" r:id="rId3"/>
    <p:sldId id="480" r:id="rId4"/>
    <p:sldId id="478" r:id="rId5"/>
    <p:sldId id="481" r:id="rId6"/>
    <p:sldId id="482" r:id="rId7"/>
    <p:sldId id="483" r:id="rId8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86051" autoAdjust="0"/>
  </p:normalViewPr>
  <p:slideViewPr>
    <p:cSldViewPr>
      <p:cViewPr varScale="1">
        <p:scale>
          <a:sx n="61" d="100"/>
          <a:sy n="61" d="100"/>
        </p:scale>
        <p:origin x="-9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01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January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286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2016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11-16-0095-00-00ay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Frequency Multiple Access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2016-01-18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19158"/>
              </p:ext>
            </p:extLst>
          </p:nvPr>
        </p:nvGraphicFramePr>
        <p:xfrm>
          <a:off x="1016000" y="3276600"/>
          <a:ext cx="724376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" name="Document" r:id="rId4" imgW="8941254" imgH="3463072" progId="Word.Document.8">
                  <p:embed/>
                </p:oleObj>
              </mc:Choice>
              <mc:Fallback>
                <p:oleObj name="Document" r:id="rId4" imgW="8941254" imgH="3463072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276600"/>
                        <a:ext cx="724376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11ay has considered multi-channel operation like wide bandwidth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hannel bonding and aggregation.</a:t>
            </a:r>
            <a:endParaRPr lang="en-US" altLang="ko-KR" sz="2000" dirty="0"/>
          </a:p>
          <a:p>
            <a:pPr lvl="1"/>
            <a:r>
              <a:rPr lang="en-US" altLang="ko-KR" sz="1600" b="0" dirty="0" smtClean="0"/>
              <a:t>It is important to improve channel utilization because multiple channels can be used simultaneously.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DL MU-MIMO considered in 11ay can achieve higher throughput by multiplexing in spatial domain, but flexible multiplexing capability is getting important in dense environment.</a:t>
            </a:r>
          </a:p>
          <a:p>
            <a:pPr lvl="1"/>
            <a:r>
              <a:rPr lang="en-US" altLang="ko-KR" sz="1600" b="0" dirty="0" smtClean="0"/>
              <a:t>It is not easy to guarantee to obtain the rank for MU-MIMO.</a:t>
            </a:r>
          </a:p>
          <a:p>
            <a:pPr lvl="1"/>
            <a:r>
              <a:rPr lang="en-US" altLang="ko-KR" sz="1600" b="0" dirty="0" smtClean="0"/>
              <a:t>Multiplexing capability in spatial domain can be extended to frequency domain.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We consider frequency multiple access to improve channel utilization and to maximize multiplexing flexibility.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technique: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 multiple access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Purpose </a:t>
            </a:r>
          </a:p>
          <a:p>
            <a:pPr lvl="1"/>
            <a:r>
              <a:rPr lang="en-US" altLang="ko-KR" sz="1600" b="0" dirty="0" smtClean="0"/>
              <a:t>Enhancement on channel utilization efficiency through allocating multi-channels to multi-users.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Achievement of following features</a:t>
            </a:r>
          </a:p>
          <a:p>
            <a:pPr lvl="1"/>
            <a:r>
              <a:rPr lang="en-US" altLang="ko-KR" sz="1600" b="0" dirty="0" smtClean="0"/>
              <a:t>Mitigating high dense environments by concurrent channel access from multiple users and increase flexibility of channel utilization.</a:t>
            </a:r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Main differences from 11ad and MU-MIMO.</a:t>
            </a:r>
          </a:p>
          <a:p>
            <a:pPr lvl="1"/>
            <a:r>
              <a:rPr lang="en-US" altLang="ko-KR" sz="1600" b="0" dirty="0" smtClean="0"/>
              <a:t>Multiple users can access to medium in multi-channels within a </a:t>
            </a:r>
            <a:r>
              <a:rPr lang="en-US" altLang="ko-KR" sz="1600" b="0" dirty="0" err="1" smtClean="0"/>
              <a:t>TxOP</a:t>
            </a:r>
            <a:r>
              <a:rPr lang="en-US" altLang="ko-KR" sz="1600" b="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resource unit per user: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of channel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Considering complexity in 11ay if frequency resource unit is size of channel, it can be feasible simply to support frequency multiple access.</a:t>
            </a:r>
          </a:p>
          <a:p>
            <a:endParaRPr lang="en-US" altLang="ko-KR" sz="20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Multiplexing capability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Supporting up to 4 STAs simultaneously if the channels in 11ay are fully used.</a:t>
            </a:r>
          </a:p>
          <a:p>
            <a:pPr lvl="2"/>
            <a:endParaRPr lang="en-US" altLang="ko-KR" sz="14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Scheduling and feedback overhead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It can be low compared to smaller RU because </a:t>
            </a:r>
            <a:r>
              <a:rPr lang="en-US" altLang="ko-KR" sz="1400" b="0" dirty="0"/>
              <a:t>m</a:t>
            </a:r>
            <a:r>
              <a:rPr lang="en-US" altLang="ko-KR" sz="1400" b="0" dirty="0" smtClean="0"/>
              <a:t>aximum number of STAs is 4.</a:t>
            </a:r>
          </a:p>
          <a:p>
            <a:pPr lvl="2"/>
            <a:endParaRPr lang="en-US" altLang="ko-KR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Impact on frame structure</a:t>
            </a:r>
          </a:p>
          <a:p>
            <a:pPr marL="857250" lvl="2" indent="0">
              <a:buNone/>
            </a:pPr>
            <a:r>
              <a:rPr lang="en-US" altLang="ko-KR" sz="1400" b="0" dirty="0" smtClean="0"/>
              <a:t>- MU-MIMO frame structure considered in 11ay is easily reused.</a:t>
            </a:r>
          </a:p>
          <a:p>
            <a:pPr lvl="2"/>
            <a:endParaRPr lang="en-US" altLang="ko-KR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600" b="1" dirty="0" smtClean="0"/>
              <a:t>Complexity</a:t>
            </a:r>
          </a:p>
          <a:p>
            <a:pPr marL="857250" lvl="2" indent="0">
              <a:buNone/>
            </a:pPr>
            <a:r>
              <a:rPr lang="en-US" altLang="ko-KR" sz="1400" dirty="0" smtClean="0"/>
              <a:t>- Mostly </a:t>
            </a:r>
            <a:r>
              <a:rPr lang="en-US" altLang="ko-KR" sz="1400" dirty="0"/>
              <a:t>reuse the parameter in 11ad</a:t>
            </a:r>
            <a:r>
              <a:rPr lang="ko-KR" altLang="en-US" sz="1400" dirty="0"/>
              <a:t> </a:t>
            </a:r>
            <a:r>
              <a:rPr lang="en-US" altLang="ko-KR" sz="1400" dirty="0"/>
              <a:t>and channel </a:t>
            </a:r>
            <a:r>
              <a:rPr lang="en-US" altLang="ko-KR" sz="1400" dirty="0" smtClean="0"/>
              <a:t>bonding (</a:t>
            </a:r>
            <a:r>
              <a:rPr lang="en-US" altLang="ko-KR" sz="1400" dirty="0"/>
              <a:t>e.g. encoding block size, tone mapping</a:t>
            </a:r>
            <a:r>
              <a:rPr lang="en-US" altLang="ko-KR" sz="1400" dirty="0" smtClean="0"/>
              <a:t>).</a:t>
            </a:r>
            <a:endParaRPr lang="en-US" altLang="ko-KR" sz="14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proposed frequency multiple access as one of techniques to enhance performance in 11ay.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proposed the size of granularity is the size of channel for simplicity of implementation and compatibility with other techniques.</a:t>
            </a:r>
          </a:p>
          <a:p>
            <a:endParaRPr lang="en-US" altLang="ko-KR" sz="2000" b="0" dirty="0" smtClean="0"/>
          </a:p>
          <a:p>
            <a:r>
              <a:rPr lang="en-US" altLang="ko-KR" sz="2000" dirty="0"/>
              <a:t>We </a:t>
            </a:r>
            <a:r>
              <a:rPr lang="en-US" altLang="ko-KR" sz="2000" dirty="0" smtClean="0"/>
              <a:t>are open </a:t>
            </a:r>
            <a:r>
              <a:rPr lang="en-US" altLang="ko-KR" sz="2000" dirty="0"/>
              <a:t>comments and </a:t>
            </a:r>
            <a:r>
              <a:rPr lang="en-US" altLang="ko-KR" sz="2000" dirty="0" smtClean="0"/>
              <a:t>feedbacks toward </a:t>
            </a:r>
            <a:r>
              <a:rPr lang="en-US" altLang="ko-KR" sz="2000" dirty="0"/>
              <a:t>enhancing this </a:t>
            </a:r>
            <a:r>
              <a:rPr lang="en-US" altLang="ko-KR" sz="2000" dirty="0" smtClean="0"/>
              <a:t>proposal.</a:t>
            </a:r>
            <a:endParaRPr lang="en-US" altLang="ko-KR" sz="2000" dirty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sz="2400" b="1" dirty="0" smtClean="0"/>
              <a:t>“</a:t>
            </a:r>
            <a:r>
              <a:rPr lang="en-US" altLang="ko-KR" sz="2400" b="1" dirty="0"/>
              <a:t>11ay supports that when using </a:t>
            </a:r>
            <a:r>
              <a:rPr lang="en-US" altLang="ko-KR" sz="2400" b="1" dirty="0" smtClean="0"/>
              <a:t>multiple channels, </a:t>
            </a:r>
            <a:r>
              <a:rPr lang="en-US" altLang="ko-KR" sz="2400" b="1" dirty="0"/>
              <a:t>a PCP/AP can simultaneously transmit to multiple STAs allocated to different channels individually.”</a:t>
            </a:r>
            <a:endParaRPr lang="en-US" altLang="ko-KR" sz="2400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Instruct the editor to insert the following in section 6.1 of the </a:t>
            </a:r>
            <a:r>
              <a:rPr lang="en-US" altLang="ja-JP" b="0" dirty="0" smtClean="0"/>
              <a:t>SFD:</a:t>
            </a:r>
          </a:p>
          <a:p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/>
              <a:t>“11ay supports that when using </a:t>
            </a:r>
            <a:r>
              <a:rPr lang="en-US" altLang="ja-JP" sz="2400" b="1" dirty="0" smtClean="0"/>
              <a:t>multiple channels, </a:t>
            </a:r>
            <a:r>
              <a:rPr lang="en-US" altLang="ja-JP" sz="2400" b="1" dirty="0"/>
              <a:t>a PCP/AP can simultaneously transmit to multiple STAs allocated to different channels individually.”</a:t>
            </a:r>
          </a:p>
          <a:p>
            <a:endParaRPr lang="en-US" altLang="ja-JP" dirty="0" smtClean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90295</TotalTime>
  <Words>489</Words>
  <Application>Microsoft Office PowerPoint</Application>
  <PresentationFormat>화면 슬라이드 쇼(4:3)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ACcord Submission Template</vt:lpstr>
      <vt:lpstr>Document</vt:lpstr>
      <vt:lpstr>Frequency Multiple Access in 11ay</vt:lpstr>
      <vt:lpstr>Introduction </vt:lpstr>
      <vt:lpstr>Proposed technique: Frequency multiple access</vt:lpstr>
      <vt:lpstr>Proposed resource unit per user: size of channel </vt:lpstr>
      <vt:lpstr>Conclusion</vt:lpstr>
      <vt:lpstr>Straw poll</vt:lpstr>
      <vt:lpstr>Motion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이욱봉/책임연구원/차세대통신(연)WTS팀(wookbong.lee@lge.com)</dc:creator>
  <cp:lastModifiedBy>admin</cp:lastModifiedBy>
  <cp:revision>1454</cp:revision>
  <cp:lastPrinted>2015-07-07T10:54:43Z</cp:lastPrinted>
  <dcterms:created xsi:type="dcterms:W3CDTF">2009-12-02T19:05:24Z</dcterms:created>
  <dcterms:modified xsi:type="dcterms:W3CDTF">2016-01-18T12:45:57Z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