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2" r:id="rId4"/>
    <p:sldId id="273" r:id="rId5"/>
    <p:sldId id="274" r:id="rId6"/>
    <p:sldId id="275" r:id="rId7"/>
    <p:sldId id="271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42" autoAdjust="0"/>
    <p:restoredTop sz="94660"/>
  </p:normalViewPr>
  <p:slideViewPr>
    <p:cSldViewPr>
      <p:cViewPr varScale="1">
        <p:scale>
          <a:sx n="85" d="100"/>
          <a:sy n="85" d="100"/>
        </p:scale>
        <p:origin x="-90" y="-18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err="1" smtClean="0"/>
              <a:t>Kyungtae</a:t>
            </a:r>
            <a:r>
              <a:rPr lang="en-US" dirty="0" smtClean="0"/>
              <a:t> Jo (LG Electronics)</a:t>
            </a:r>
            <a:endParaRPr lang="en-US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Kyungtae</a:t>
            </a:r>
            <a:r>
              <a:rPr lang="en-US" altLang="ko-KR" dirty="0" smtClean="0"/>
              <a:t> Jo (LG Electronics)</a:t>
            </a:r>
            <a:endParaRPr lang="en-US" altLang="ko-KR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77641" y="332601"/>
            <a:ext cx="368055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802.11-16/0092-00-00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/>
              <a:t>Multi-</a:t>
            </a:r>
            <a:r>
              <a:rPr lang="en-US" altLang="en-US" dirty="0" err="1"/>
              <a:t>Beamforming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in Polarized Channels for 11ay</a:t>
            </a:r>
            <a:endParaRPr lang="en-US" altLang="en-US" dirty="0" smtClean="0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2016-01-18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3134710"/>
              </p:ext>
            </p:extLst>
          </p:nvPr>
        </p:nvGraphicFramePr>
        <p:xfrm>
          <a:off x="381001" y="2534920"/>
          <a:ext cx="8305800" cy="25958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057399"/>
                <a:gridCol w="1600200"/>
                <a:gridCol w="951286"/>
                <a:gridCol w="840208"/>
                <a:gridCol w="28567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Kyungtae</a:t>
                      </a:r>
                      <a:r>
                        <a:rPr lang="en-US" sz="1600" dirty="0" smtClean="0"/>
                        <a:t> Jo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kyungtae.jo@lge.com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SungJin</a:t>
                      </a:r>
                      <a:r>
                        <a:rPr lang="en-US" sz="1600" dirty="0" smtClean="0"/>
                        <a:t> Park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allean.park@lge.com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HanGyu Cho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hg.cho@lge.com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JinMin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jinmin1230.kim@lge.com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Saehee</a:t>
                      </a:r>
                      <a:r>
                        <a:rPr lang="en-US" sz="1600" dirty="0" smtClean="0"/>
                        <a:t> Bang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saehee.bang@lge.com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Sanggook</a:t>
                      </a:r>
                      <a:r>
                        <a:rPr lang="en-US" sz="1600" dirty="0" smtClean="0"/>
                        <a:t> Kim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LG Electronics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sanggook.kim@lge.com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intends to investigate how the BF training procedures in 11ad is modified to support the simultaneous steering of the beams for multiple sectors/multiple stations using cross-polarization.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11ay, MIMO systems exhibit a reduced performance since the LOS component overwhelms the multipath components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received signal.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improve the performance of MIMO systems in LOS scenario, techniques such as antenna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polarization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employed to obtain higher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rank.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Moreover, part of the existing infrastructure uses cross-polarized antenna elements, which could be used to support both polarization diversity and polarization multiplexing.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10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</a:t>
            </a:r>
            <a:r>
              <a:rPr lang="en-US" dirty="0" smtClean="0"/>
              <a:t>: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</a:t>
            </a:r>
            <a:r>
              <a:rPr lang="en-US" altLang="ko-KR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polarization (1/2)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Simultaneous </a:t>
            </a:r>
            <a:r>
              <a:rPr lang="en-US" sz="2000" dirty="0"/>
              <a:t>beam-steering in horizontal and vertical polarization channel for 11ay SISO/SU-MIMO </a:t>
            </a:r>
            <a:r>
              <a:rPr lang="en-US" sz="2000" dirty="0" smtClean="0"/>
              <a:t>link</a:t>
            </a:r>
            <a:endParaRPr lang="en-US" dirty="0" smtClean="0"/>
          </a:p>
          <a:p>
            <a:pPr lvl="1"/>
            <a:r>
              <a:rPr lang="en-US" sz="1600" dirty="0"/>
              <a:t>An antenna array is composed of multi beam array (MBA) with dual-polarization. </a:t>
            </a:r>
          </a:p>
          <a:p>
            <a:pPr lvl="1"/>
            <a:r>
              <a:rPr lang="en-US" sz="1600" dirty="0"/>
              <a:t>TX antennas for STA1 are configured to support 2 sectors/beams with orthogonal polarization.</a:t>
            </a:r>
          </a:p>
          <a:p>
            <a:pPr lvl="1"/>
            <a:r>
              <a:rPr lang="en-US" sz="1600" dirty="0"/>
              <a:t>TX/RX use calibrated sectors for steering with horizontal and vertical polarizations, simultaneously.</a:t>
            </a:r>
          </a:p>
          <a:p>
            <a:pPr lvl="1"/>
            <a:r>
              <a:rPr lang="en-US" sz="1600" dirty="0"/>
              <a:t>Approach to consider to reduce the time required for BF operations</a:t>
            </a:r>
          </a:p>
          <a:p>
            <a:pPr lvl="1"/>
            <a:endParaRPr lang="en-US" sz="1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4289502"/>
            <a:ext cx="5969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67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Proposal :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Multi-</a:t>
            </a:r>
            <a:r>
              <a:rPr lang="en-US" altLang="ko-KR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beamforming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polarization 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(2/2</a:t>
            </a:r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Simultaneous beam-steering in horizontal and vertical polarization channel for 11ay MU-MIMO </a:t>
            </a:r>
            <a:r>
              <a:rPr lang="en-US" sz="2000" dirty="0" smtClean="0"/>
              <a:t>link</a:t>
            </a:r>
          </a:p>
          <a:p>
            <a:pPr lvl="1"/>
            <a:r>
              <a:rPr lang="en-US" sz="1600" dirty="0"/>
              <a:t>TX antenna array for STA1 is shared by the multiple RF chains/streams/channels.</a:t>
            </a:r>
          </a:p>
          <a:p>
            <a:pPr lvl="1"/>
            <a:r>
              <a:rPr lang="en-US" sz="1600" dirty="0"/>
              <a:t>Ideally cross-polarized antennas for STA1 are able to support BF training of STA2, STA3 without spacing far enough from one another to avoid interference, simultaneously.</a:t>
            </a:r>
          </a:p>
          <a:p>
            <a:pPr lvl="1"/>
            <a:r>
              <a:rPr lang="en-US" sz="1600" dirty="0"/>
              <a:t>Not only for diversity but also for SNR maximization and interference suppression </a:t>
            </a:r>
          </a:p>
          <a:p>
            <a:pPr lvl="1"/>
            <a:r>
              <a:rPr lang="en-US" sz="1600" dirty="0"/>
              <a:t>Additional degree of freedom ⇒ </a:t>
            </a:r>
            <a:r>
              <a:rPr lang="en-US" sz="1600" dirty="0" err="1"/>
              <a:t>beamforming</a:t>
            </a:r>
            <a:r>
              <a:rPr lang="en-US" sz="1600" dirty="0"/>
              <a:t>, multiplexing</a:t>
            </a:r>
          </a:p>
          <a:p>
            <a:pPr lvl="1"/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925" y="4322955"/>
            <a:ext cx="5518150" cy="2122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0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multi-BF training approach through cross-polarized channels are proposed to consider to reduce the time required for BF operations to support SISO and MIMO/MU-MIMO transmissions for 11ay.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poll/motion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Insert the following in the </a:t>
            </a:r>
            <a:r>
              <a:rPr lang="en-US" altLang="ko-KR" dirty="0" smtClean="0"/>
              <a:t>SFD </a:t>
            </a:r>
            <a:r>
              <a:rPr lang="en-US" dirty="0" smtClean="0"/>
              <a:t>“</a:t>
            </a:r>
            <a:r>
              <a:rPr lang="en-US" dirty="0" smtClean="0">
                <a:solidFill>
                  <a:srgbClr val="00B050"/>
                </a:solidFill>
              </a:rPr>
              <a:t>The </a:t>
            </a:r>
            <a:r>
              <a:rPr lang="en-US" dirty="0">
                <a:solidFill>
                  <a:srgbClr val="00B050"/>
                </a:solidFill>
              </a:rPr>
              <a:t>11ay </a:t>
            </a:r>
            <a:r>
              <a:rPr lang="en-US" dirty="0" err="1">
                <a:solidFill>
                  <a:srgbClr val="00B050"/>
                </a:solidFill>
              </a:rPr>
              <a:t>beamforming</a:t>
            </a:r>
            <a:r>
              <a:rPr lang="en-US" dirty="0">
                <a:solidFill>
                  <a:srgbClr val="00B050"/>
                </a:solidFill>
              </a:rPr>
              <a:t> protocol supports multi-</a:t>
            </a:r>
            <a:r>
              <a:rPr lang="en-US" dirty="0" err="1">
                <a:solidFill>
                  <a:srgbClr val="00B050"/>
                </a:solidFill>
              </a:rPr>
              <a:t>beamforming</a:t>
            </a:r>
            <a:r>
              <a:rPr lang="en-US" dirty="0">
                <a:solidFill>
                  <a:srgbClr val="00B050"/>
                </a:solidFill>
              </a:rPr>
              <a:t> for multiple array antennas. Multi-</a:t>
            </a:r>
            <a:r>
              <a:rPr lang="en-US" dirty="0" err="1">
                <a:solidFill>
                  <a:srgbClr val="00B050"/>
                </a:solidFill>
              </a:rPr>
              <a:t>beamforming</a:t>
            </a:r>
            <a:r>
              <a:rPr lang="en-US" dirty="0">
                <a:solidFill>
                  <a:srgbClr val="00B050"/>
                </a:solidFill>
              </a:rPr>
              <a:t> means that a transmitter simultaneously sends SSW frames in multiple polarized directions</a:t>
            </a:r>
            <a:r>
              <a:rPr lang="en-US" dirty="0" smtClean="0">
                <a:solidFill>
                  <a:srgbClr val="00B050"/>
                </a:solidFill>
              </a:rPr>
              <a:t>.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Kyungtae</a:t>
            </a:r>
            <a:r>
              <a:rPr lang="en-US" altLang="ko-KR" dirty="0"/>
              <a:t> Jo (LG Electronics)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22546</TotalTime>
  <Words>439</Words>
  <Application>Microsoft Office PowerPoint</Application>
  <PresentationFormat>화면 슬라이드 쇼(4:3)</PresentationFormat>
  <Paragraphs>73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802-11-Submission</vt:lpstr>
      <vt:lpstr>Multi-Beamforming  in Polarized Channels for 11ay</vt:lpstr>
      <vt:lpstr>Introduction</vt:lpstr>
      <vt:lpstr>Motivation</vt:lpstr>
      <vt:lpstr>Proposal : Multi-beamforming using polarization (1/2)</vt:lpstr>
      <vt:lpstr>Proposal : Multi-beamforming using polarization (2/2)</vt:lpstr>
      <vt:lpstr>Summary</vt:lpstr>
      <vt:lpstr>Straw poll/motion</vt:lpstr>
    </vt:vector>
  </TitlesOfParts>
  <Company>Marvell Semiconductor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lastModifiedBy>admin</cp:lastModifiedBy>
  <cp:revision>1997</cp:revision>
  <cp:lastPrinted>2014-11-04T15:04:57Z</cp:lastPrinted>
  <dcterms:created xsi:type="dcterms:W3CDTF">2007-04-17T18:10:23Z</dcterms:created>
  <dcterms:modified xsi:type="dcterms:W3CDTF">2016-01-18T12:26:02Z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8" name="_NewReviewCycle">
    <vt:lpwstr/>
  </property>
</Properties>
</file>