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1" r:id="rId3"/>
    <p:sldId id="326" r:id="rId4"/>
    <p:sldId id="321" r:id="rId5"/>
    <p:sldId id="332" r:id="rId6"/>
    <p:sldId id="334" r:id="rId7"/>
    <p:sldId id="329" r:id="rId8"/>
    <p:sldId id="337" r:id="rId9"/>
    <p:sldId id="271" r:id="rId10"/>
    <p:sldId id="30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84447" autoAdjust="0"/>
  </p:normalViewPr>
  <p:slideViewPr>
    <p:cSldViewPr snapToGrid="0">
      <p:cViewPr>
        <p:scale>
          <a:sx n="62" d="100"/>
          <a:sy n="62" d="100"/>
        </p:scale>
        <p:origin x="-143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9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9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56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802.11-16/0091r2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0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802.11-16/0091r2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Regarding HE NDPA frame for DL Sounding 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481594"/>
              </p:ext>
            </p:extLst>
          </p:nvPr>
        </p:nvGraphicFramePr>
        <p:xfrm>
          <a:off x="1257300" y="2609701"/>
          <a:ext cx="6475413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" name="Document" r:id="rId4" imgW="9344962" imgH="4999530" progId="Word.Document.8">
                  <p:embed/>
                </p:oleObj>
              </mc:Choice>
              <mc:Fallback>
                <p:oleObj name="Document" r:id="rId4" imgW="9344962" imgH="49995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2609701"/>
                        <a:ext cx="6475413" cy="3468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8" y="370021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0915" y="1145666"/>
            <a:ext cx="8319867" cy="4113213"/>
          </a:xfrm>
        </p:spPr>
        <p:txBody>
          <a:bodyPr/>
          <a:lstStyle/>
          <a:p>
            <a:pPr marL="0" indent="0"/>
            <a:r>
              <a:rPr lang="en-US" altLang="ja-JP" dirty="0"/>
              <a:t>Do you agree to add to the TG Specification Frame work document</a:t>
            </a:r>
            <a:r>
              <a:rPr lang="en-US" altLang="ja-JP" dirty="0" smtClean="0"/>
              <a:t>? </a:t>
            </a:r>
          </a:p>
          <a:p>
            <a:pPr>
              <a:buFont typeface="Arial" pitchFamily="34" charset="0"/>
              <a:buChar char="•"/>
            </a:pPr>
            <a:r>
              <a:rPr lang="en-US" altLang="en-US" dirty="0" err="1" smtClean="0">
                <a:solidFill>
                  <a:schemeClr val="tx1"/>
                </a:solidFill>
              </a:rPr>
              <a:t>x.y.z</a:t>
            </a:r>
            <a:r>
              <a:rPr lang="en-US" altLang="en-US" dirty="0" smtClean="0">
                <a:solidFill>
                  <a:schemeClr val="tx1"/>
                </a:solidFill>
              </a:rPr>
              <a:t>.   An HE </a:t>
            </a:r>
            <a:r>
              <a:rPr lang="en-US" altLang="ja-JP" dirty="0" smtClean="0"/>
              <a:t>AP </a:t>
            </a:r>
            <a:r>
              <a:rPr lang="en-US" altLang="ja-JP" dirty="0"/>
              <a:t>indicates the necessary </a:t>
            </a:r>
            <a:r>
              <a:rPr lang="en-US" altLang="ja-JP" dirty="0" smtClean="0"/>
              <a:t>TBD parameters so </a:t>
            </a:r>
            <a:r>
              <a:rPr lang="en-US" altLang="ja-JP" dirty="0"/>
              <a:t>that multiple HE STAs can construct the compressed </a:t>
            </a:r>
            <a:r>
              <a:rPr lang="en-US" altLang="ja-JP" dirty="0" err="1"/>
              <a:t>beamforming</a:t>
            </a:r>
            <a:r>
              <a:rPr lang="en-US" altLang="ja-JP" dirty="0"/>
              <a:t> feedback frames immediately after receiving the </a:t>
            </a:r>
            <a:r>
              <a:rPr lang="en-US" altLang="ja-JP" dirty="0" smtClean="0"/>
              <a:t>HE NDP </a:t>
            </a:r>
            <a:r>
              <a:rPr lang="en-US" altLang="ja-JP" dirty="0"/>
              <a:t>frame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48640"/>
            <a:ext cx="9144000" cy="1202373"/>
          </a:xfrm>
        </p:spPr>
        <p:txBody>
          <a:bodyPr/>
          <a:lstStyle/>
          <a:p>
            <a:r>
              <a:rPr lang="en-US" altLang="ja-JP" dirty="0" smtClean="0"/>
              <a:t>VHT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 format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9080" y="1600200"/>
            <a:ext cx="8884920" cy="450945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 11ac , STAs (or </a:t>
            </a:r>
            <a:r>
              <a:rPr lang="en-US" altLang="ja-JP" dirty="0" err="1" smtClean="0"/>
              <a:t>beamformees</a:t>
            </a:r>
            <a:r>
              <a:rPr lang="en-US" altLang="ja-JP" dirty="0" smtClean="0"/>
              <a:t>) decide how much to feedback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8.4.1.47 </a:t>
            </a:r>
            <a:r>
              <a:rPr lang="en-US" altLang="ja-JP" dirty="0"/>
              <a:t>[1</a:t>
            </a:r>
            <a:r>
              <a:rPr lang="en-US" altLang="ja-JP" dirty="0" smtClean="0"/>
              <a:t>] VHT MIMO control field is included in the VHT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 format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The channel width, </a:t>
            </a:r>
            <a:r>
              <a:rPr lang="en-US" altLang="ja-JP" dirty="0"/>
              <a:t>number of sub-carrier grouping, codebook </a:t>
            </a:r>
            <a:r>
              <a:rPr lang="en-US" altLang="ja-JP" dirty="0" smtClean="0"/>
              <a:t>etc., are decided by the STAs depending on their capability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Depending on the values chosen for these parameters, the size of the feedback matrix varies 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663" y="4141569"/>
            <a:ext cx="8759753" cy="176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7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480" y="685801"/>
            <a:ext cx="8669397" cy="828040"/>
          </a:xfrm>
        </p:spPr>
        <p:txBody>
          <a:bodyPr/>
          <a:lstStyle/>
          <a:p>
            <a:r>
              <a:rPr lang="en-US" altLang="ja-JP" dirty="0" smtClean="0"/>
              <a:t>VHT </a:t>
            </a:r>
            <a:r>
              <a:rPr lang="en-US" altLang="ja-JP" dirty="0"/>
              <a:t>Compressed </a:t>
            </a:r>
            <a:r>
              <a:rPr lang="en-US" altLang="ja-JP" dirty="0" err="1"/>
              <a:t>Beamforming</a:t>
            </a:r>
            <a:r>
              <a:rPr lang="en-US" altLang="ja-JP" dirty="0"/>
              <a:t> frame </a:t>
            </a:r>
            <a:r>
              <a:rPr lang="en-US" altLang="ja-JP" dirty="0" smtClean="0"/>
              <a:t>format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1921" y="1391920"/>
            <a:ext cx="8831956" cy="507277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b="0" dirty="0" smtClean="0">
                <a:latin typeface="+mj-lt"/>
              </a:rPr>
              <a:t>There </a:t>
            </a:r>
            <a:r>
              <a:rPr lang="en-US" altLang="ja-JP" sz="2000" b="0" dirty="0">
                <a:latin typeface="+mj-lt"/>
              </a:rPr>
              <a:t>are three main factors that determine its </a:t>
            </a:r>
            <a:r>
              <a:rPr lang="en-US" altLang="ja-JP" sz="2000" b="0" dirty="0" smtClean="0">
                <a:latin typeface="+mj-lt"/>
              </a:rPr>
              <a:t>size: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1600" b="0" dirty="0" smtClean="0">
                <a:solidFill>
                  <a:srgbClr val="C00000"/>
                </a:solidFill>
                <a:latin typeface="+mj-lt"/>
              </a:rPr>
              <a:t>Bandwidth: wider </a:t>
            </a:r>
            <a:r>
              <a:rPr lang="en-US" altLang="ja-JP" sz="1600" b="0" dirty="0">
                <a:solidFill>
                  <a:srgbClr val="C00000"/>
                </a:solidFill>
                <a:latin typeface="+mj-lt"/>
              </a:rPr>
              <a:t>channels have more </a:t>
            </a:r>
            <a:r>
              <a:rPr lang="en-US" altLang="ja-JP" sz="1600" b="0" dirty="0" smtClean="0">
                <a:solidFill>
                  <a:srgbClr val="C00000"/>
                </a:solidFill>
                <a:latin typeface="+mj-lt"/>
              </a:rPr>
              <a:t>subcarriers</a:t>
            </a:r>
            <a:r>
              <a:rPr lang="en-US" altLang="ja-JP" sz="1600" b="0" dirty="0">
                <a:solidFill>
                  <a:srgbClr val="C00000"/>
                </a:solidFill>
                <a:latin typeface="+mj-lt"/>
              </a:rPr>
              <a:t>, so the feedback matrix must be larger to accommodate them. </a:t>
            </a:r>
            <a:endParaRPr lang="en-US" altLang="ja-JP" sz="1600" b="0" dirty="0" smtClean="0">
              <a:solidFill>
                <a:srgbClr val="C00000"/>
              </a:solidFill>
              <a:latin typeface="+mj-lt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1600" b="0" dirty="0" smtClean="0">
                <a:solidFill>
                  <a:srgbClr val="00B0F0"/>
                </a:solidFill>
                <a:latin typeface="+mj-lt"/>
              </a:rPr>
              <a:t>Higher the </a:t>
            </a:r>
            <a:r>
              <a:rPr lang="en-US" altLang="ja-JP" sz="1600" b="0" dirty="0">
                <a:solidFill>
                  <a:srgbClr val="00B0F0"/>
                </a:solidFill>
                <a:latin typeface="+mj-lt"/>
              </a:rPr>
              <a:t>number of </a:t>
            </a:r>
            <a:r>
              <a:rPr lang="en-US" altLang="ja-JP" sz="1600" b="0" dirty="0" smtClean="0">
                <a:solidFill>
                  <a:srgbClr val="00B0F0"/>
                </a:solidFill>
                <a:latin typeface="+mj-lt"/>
              </a:rPr>
              <a:t>sub-carriers, larger </a:t>
            </a:r>
            <a:r>
              <a:rPr lang="en-US" altLang="ja-JP" sz="1600" b="0" dirty="0">
                <a:solidFill>
                  <a:srgbClr val="00B0F0"/>
                </a:solidFill>
                <a:latin typeface="+mj-lt"/>
              </a:rPr>
              <a:t>the </a:t>
            </a:r>
            <a:r>
              <a:rPr lang="en-US" altLang="ja-JP" sz="1600" b="0" dirty="0" smtClean="0">
                <a:solidFill>
                  <a:srgbClr val="00B0F0"/>
                </a:solidFill>
                <a:latin typeface="+mj-lt"/>
              </a:rPr>
              <a:t>matrix.</a:t>
            </a:r>
            <a:r>
              <a:rPr lang="en-US" altLang="ja-JP" sz="1600" b="0" dirty="0" smtClean="0">
                <a:latin typeface="+mj-lt"/>
              </a:rPr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1600" b="0" dirty="0" smtClean="0">
                <a:solidFill>
                  <a:srgbClr val="00B050"/>
                </a:solidFill>
                <a:latin typeface="+mj-lt"/>
              </a:rPr>
              <a:t>802.11ac </a:t>
            </a:r>
            <a:r>
              <a:rPr lang="en-US" altLang="ja-JP" sz="1600" b="0" dirty="0">
                <a:solidFill>
                  <a:srgbClr val="00B050"/>
                </a:solidFill>
                <a:latin typeface="+mj-lt"/>
              </a:rPr>
              <a:t>allows two different </a:t>
            </a:r>
            <a:r>
              <a:rPr lang="en-US" altLang="ja-JP" sz="1600" b="0" dirty="0" smtClean="0">
                <a:solidFill>
                  <a:srgbClr val="00B050"/>
                </a:solidFill>
                <a:latin typeface="+mj-lt"/>
              </a:rPr>
              <a:t>bit representations </a:t>
            </a:r>
            <a:r>
              <a:rPr lang="en-US" altLang="ja-JP" sz="1600" b="0" dirty="0">
                <a:solidFill>
                  <a:srgbClr val="00B050"/>
                </a:solidFill>
                <a:latin typeface="+mj-lt"/>
              </a:rPr>
              <a:t>of the angle values to enable devices to use higher resolution when necessary. </a:t>
            </a:r>
            <a:endParaRPr lang="en-US" altLang="ja-JP" sz="1800" b="0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b="0" dirty="0" smtClean="0">
                <a:latin typeface="+mj-lt"/>
              </a:rPr>
              <a:t>Multi-user </a:t>
            </a:r>
            <a:r>
              <a:rPr lang="en-US" altLang="ja-JP" sz="1800" b="0" dirty="0">
                <a:latin typeface="+mj-lt"/>
              </a:rPr>
              <a:t>MIMO requires </a:t>
            </a:r>
            <a:r>
              <a:rPr lang="en-US" altLang="ja-JP" sz="1800" b="0" dirty="0" smtClean="0">
                <a:latin typeface="+mj-lt"/>
              </a:rPr>
              <a:t>higher </a:t>
            </a:r>
            <a:r>
              <a:rPr lang="en-US" altLang="ja-JP" sz="1800" b="0" dirty="0">
                <a:latin typeface="+mj-lt"/>
              </a:rPr>
              <a:t>resolution </a:t>
            </a:r>
            <a:r>
              <a:rPr lang="en-US" altLang="ja-JP" sz="1800" b="0" dirty="0" smtClean="0">
                <a:latin typeface="+mj-lt"/>
              </a:rPr>
              <a:t>to </a:t>
            </a:r>
            <a:r>
              <a:rPr lang="en-US" altLang="ja-JP" sz="1800" b="0" dirty="0">
                <a:latin typeface="+mj-lt"/>
              </a:rPr>
              <a:t>avoid </a:t>
            </a:r>
            <a:r>
              <a:rPr lang="en-US" altLang="ja-JP" sz="1800" b="0" dirty="0" smtClean="0">
                <a:latin typeface="+mj-lt"/>
              </a:rPr>
              <a:t>inter-user interference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b="0" dirty="0" smtClean="0">
                <a:latin typeface="+mj-lt"/>
              </a:rPr>
              <a:t>In 11ac, All these parameters are decided by the </a:t>
            </a:r>
            <a:r>
              <a:rPr lang="en-US" altLang="ja-JP" sz="1800" b="0" dirty="0" err="1" smtClean="0">
                <a:latin typeface="+mj-lt"/>
              </a:rPr>
              <a:t>beamformee</a:t>
            </a:r>
            <a:r>
              <a:rPr lang="en-US" altLang="ja-JP" sz="1800" b="0" dirty="0" smtClean="0">
                <a:latin typeface="+mj-lt"/>
              </a:rPr>
              <a:t> or STA.</a:t>
            </a:r>
          </a:p>
          <a:p>
            <a:pPr marL="0" indent="0"/>
            <a:endParaRPr lang="en-US" altLang="ja-JP" sz="1800" b="0" dirty="0" smtClean="0">
              <a:latin typeface="+mj-lt"/>
            </a:endParaRPr>
          </a:p>
          <a:p>
            <a:pPr marL="0" indent="0"/>
            <a:r>
              <a:rPr lang="en-US" altLang="ja-JP" sz="1800" b="0" dirty="0" smtClean="0">
                <a:latin typeface="+mj-lt"/>
              </a:rPr>
              <a:t>In </a:t>
            </a:r>
            <a:r>
              <a:rPr lang="en-US" altLang="ja-JP" sz="1800" b="0" dirty="0">
                <a:latin typeface="+mj-lt"/>
              </a:rPr>
              <a:t>11ax, </a:t>
            </a:r>
            <a:r>
              <a:rPr lang="en-US" altLang="ja-JP" sz="1800" b="0" dirty="0" smtClean="0">
                <a:latin typeface="+mj-lt"/>
              </a:rPr>
              <a:t>if the same rule is followed </a:t>
            </a:r>
          </a:p>
          <a:p>
            <a:pPr marL="0" indent="0"/>
            <a:r>
              <a:rPr lang="en-US" altLang="ja-JP" sz="1800" b="0" dirty="0" smtClean="0">
                <a:latin typeface="+mj-lt"/>
              </a:rPr>
              <a:t>there is </a:t>
            </a:r>
            <a:r>
              <a:rPr lang="en-US" altLang="ja-JP" sz="1800" b="0" dirty="0">
                <a:latin typeface="+mj-lt"/>
              </a:rPr>
              <a:t>an imminent </a:t>
            </a:r>
            <a:r>
              <a:rPr lang="en-US" altLang="ja-JP" sz="1800" b="0" dirty="0" smtClean="0">
                <a:latin typeface="+mj-lt"/>
              </a:rPr>
              <a:t>problem:</a:t>
            </a:r>
          </a:p>
          <a:p>
            <a:pPr marL="0" indent="0"/>
            <a:r>
              <a:rPr lang="en-US" altLang="ja-JP" sz="1800" b="0" dirty="0" smtClean="0">
                <a:latin typeface="+mj-lt"/>
              </a:rPr>
              <a:t>Multiple STAs send compressed</a:t>
            </a:r>
          </a:p>
          <a:p>
            <a:pPr marL="0" indent="0"/>
            <a:r>
              <a:rPr lang="en-US" altLang="ja-JP" sz="1800" b="0" dirty="0" err="1" smtClean="0">
                <a:latin typeface="+mj-lt"/>
              </a:rPr>
              <a:t>beamforming</a:t>
            </a:r>
            <a:r>
              <a:rPr lang="en-US" altLang="ja-JP" sz="1800" b="0" dirty="0" smtClean="0">
                <a:latin typeface="+mj-lt"/>
              </a:rPr>
              <a:t> frames of </a:t>
            </a:r>
            <a:r>
              <a:rPr lang="en-US" altLang="ja-JP" sz="1800" b="0" dirty="0"/>
              <a:t>varying </a:t>
            </a:r>
            <a:r>
              <a:rPr lang="en-US" altLang="ja-JP" sz="1800" b="0" dirty="0" smtClean="0">
                <a:latin typeface="+mj-lt"/>
              </a:rPr>
              <a:t>duration sizes </a:t>
            </a:r>
          </a:p>
          <a:p>
            <a:pPr marL="0" indent="0"/>
            <a:r>
              <a:rPr lang="en-US" altLang="ja-JP" sz="1800" b="0" dirty="0" smtClean="0">
                <a:latin typeface="+mj-lt"/>
              </a:rPr>
              <a:t>in UL </a:t>
            </a:r>
            <a:r>
              <a:rPr lang="en-US" altLang="ja-JP" sz="1800" b="0" dirty="0">
                <a:latin typeface="+mj-lt"/>
              </a:rPr>
              <a:t>MU mode</a:t>
            </a:r>
          </a:p>
          <a:p>
            <a:pPr marL="0" indent="0"/>
            <a:endParaRPr lang="en-US" altLang="ja-JP" sz="1800" b="0" dirty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ja-JP" altLang="en-US" sz="2000" dirty="0">
              <a:latin typeface="+mj-lt"/>
            </a:endParaRPr>
          </a:p>
          <a:p>
            <a:endParaRPr kumimoji="1" lang="ja-JP" altLang="en-US" sz="2000" dirty="0">
              <a:latin typeface="+mj-lt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949" y="4368687"/>
            <a:ext cx="5286375" cy="1064653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701862" y="4550632"/>
            <a:ext cx="1486714" cy="411893"/>
            <a:chOff x="4227968" y="5631255"/>
            <a:chExt cx="1213166" cy="820352"/>
          </a:xfrm>
        </p:grpSpPr>
        <p:sp>
          <p:nvSpPr>
            <p:cNvPr id="8" name="正方形/長方形 7"/>
            <p:cNvSpPr/>
            <p:nvPr/>
          </p:nvSpPr>
          <p:spPr bwMode="auto">
            <a:xfrm>
              <a:off x="4227968" y="5631255"/>
              <a:ext cx="416460" cy="820352"/>
            </a:xfrm>
            <a:prstGeom prst="rect">
              <a:avLst/>
            </a:prstGeom>
            <a:solidFill>
              <a:srgbClr val="C00000">
                <a:alpha val="3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4644428" y="5631255"/>
              <a:ext cx="380245" cy="820352"/>
            </a:xfrm>
            <a:prstGeom prst="rect">
              <a:avLst/>
            </a:prstGeom>
            <a:solidFill>
              <a:srgbClr val="00B0F0">
                <a:alpha val="3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5024673" y="5631255"/>
              <a:ext cx="416461" cy="820352"/>
            </a:xfrm>
            <a:prstGeom prst="rect">
              <a:avLst/>
            </a:prstGeom>
            <a:solidFill>
              <a:srgbClr val="00B050">
                <a:alpha val="3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83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6912" y="581883"/>
            <a:ext cx="7770813" cy="833511"/>
          </a:xfrm>
        </p:spPr>
        <p:txBody>
          <a:bodyPr/>
          <a:lstStyle/>
          <a:p>
            <a:r>
              <a:rPr kumimoji="1" lang="en-US" altLang="ja-JP" dirty="0" smtClean="0"/>
              <a:t>HE DL Sounding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9580" y="4010686"/>
            <a:ext cx="8403763" cy="237200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1800" dirty="0" smtClean="0"/>
              <a:t>To solicit the </a:t>
            </a:r>
            <a:r>
              <a:rPr lang="en-US" altLang="ja-JP" sz="1800" dirty="0"/>
              <a:t>STAs to send Compressed </a:t>
            </a:r>
            <a:r>
              <a:rPr lang="en-US" altLang="ja-JP" sz="1800" dirty="0" err="1" smtClean="0"/>
              <a:t>Beamforming</a:t>
            </a:r>
            <a:r>
              <a:rPr lang="en-US" altLang="ja-JP" sz="1800" dirty="0" smtClean="0"/>
              <a:t> frames </a:t>
            </a:r>
            <a:r>
              <a:rPr lang="en-US" altLang="ja-JP" sz="1800" dirty="0"/>
              <a:t>in the UL MU </a:t>
            </a:r>
            <a:r>
              <a:rPr lang="en-US" altLang="ja-JP" sz="1800" dirty="0" smtClean="0"/>
              <a:t>mode simultaneously, </a:t>
            </a:r>
            <a:r>
              <a:rPr lang="en-US" altLang="ja-JP" sz="1800" dirty="0"/>
              <a:t>Trigger frame includes the PPDU length and </a:t>
            </a:r>
            <a:r>
              <a:rPr lang="en-US" altLang="ja-JP" sz="1800" dirty="0" smtClean="0"/>
              <a:t>MCS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dirty="0" smtClean="0"/>
              <a:t>AP decides the UL PPDU length and MCS to be notified to the STAs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dirty="0" smtClean="0"/>
              <a:t>STAs may not be able to adjust to the PPDU </a:t>
            </a:r>
            <a:r>
              <a:rPr lang="en-US" altLang="ja-JP" sz="1800" dirty="0"/>
              <a:t>length mentioned in the Trigger frame </a:t>
            </a:r>
            <a:endParaRPr lang="en-US" altLang="ja-JP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1600" dirty="0"/>
              <a:t>F</a:t>
            </a:r>
            <a:r>
              <a:rPr lang="en-US" altLang="ja-JP" sz="1600" dirty="0" smtClean="0"/>
              <a:t>eedback matrices are prepared with different parameters determined at multiple </a:t>
            </a:r>
            <a:r>
              <a:rPr lang="en-US" altLang="ja-JP" sz="1600" dirty="0" err="1" smtClean="0"/>
              <a:t>beamformees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immediately after the reception of NDP frame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1800" dirty="0" smtClean="0"/>
              <a:t>STAs may not be able to adjust to the MCS in the Trigger frame </a:t>
            </a:r>
          </a:p>
          <a:p>
            <a:pPr marL="457200" lvl="1" indent="0"/>
            <a:endParaRPr lang="en-US" altLang="ja-JP" sz="1800" dirty="0" smtClean="0"/>
          </a:p>
          <a:p>
            <a:pPr lvl="1">
              <a:buFont typeface="Arial" pitchFamily="34" charset="0"/>
              <a:buChar char="•"/>
            </a:pPr>
            <a:endParaRPr lang="en-US" altLang="ja-JP" sz="1600" dirty="0" smtClean="0"/>
          </a:p>
          <a:p>
            <a:pPr lvl="1">
              <a:buFont typeface="Arial" pitchFamily="34" charset="0"/>
              <a:buChar char="•"/>
            </a:pPr>
            <a:endParaRPr lang="en-US" altLang="ja-JP" sz="1600" dirty="0" smtClean="0"/>
          </a:p>
          <a:p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771525" y="1278692"/>
            <a:ext cx="8200459" cy="495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ja-JP" kern="0" dirty="0" smtClean="0"/>
              <a:t>We have the following in the current SFD [2]: </a:t>
            </a:r>
            <a:endParaRPr lang="en-US" altLang="ja-JP" kern="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444" y="1751528"/>
            <a:ext cx="4151087" cy="209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08022"/>
          </a:xfrm>
        </p:spPr>
        <p:txBody>
          <a:bodyPr/>
          <a:lstStyle/>
          <a:p>
            <a:r>
              <a:rPr lang="en-US" altLang="ja-JP" dirty="0" smtClean="0"/>
              <a:t>Setting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frames’ UL MU PPDU length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92998"/>
            <a:ext cx="7770813" cy="43205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AP has to notify the PPDU length in the Trigger frame to solicit Compressed </a:t>
            </a:r>
            <a:r>
              <a:rPr kumimoji="1" lang="en-US" altLang="ja-JP" sz="2000" dirty="0" err="1" smtClean="0"/>
              <a:t>beamforming</a:t>
            </a:r>
            <a:r>
              <a:rPr kumimoji="1" lang="en-US" altLang="ja-JP" sz="2000" dirty="0" smtClean="0"/>
              <a:t> feedback frames in UL MU 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Option 1: </a:t>
            </a:r>
            <a:r>
              <a:rPr lang="en-US" altLang="ja-JP" sz="2000" b="0" dirty="0" smtClean="0"/>
              <a:t>AP sets the longest possible PPDU length of compressed </a:t>
            </a:r>
            <a:r>
              <a:rPr lang="en-US" altLang="ja-JP" sz="2000" b="0" dirty="0" err="1" smtClean="0"/>
              <a:t>beamforming</a:t>
            </a:r>
            <a:r>
              <a:rPr lang="en-US" altLang="ja-JP" sz="2000" b="0" dirty="0" smtClean="0"/>
              <a:t> frames to all the STAs in the trigger frame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Option 2: </a:t>
            </a:r>
            <a:r>
              <a:rPr lang="en-US" altLang="ja-JP" sz="2000" b="0" dirty="0" smtClean="0"/>
              <a:t>STA adjusts to the PPDU length provided in the trigger frame irrespective of the feedback </a:t>
            </a:r>
            <a:r>
              <a:rPr lang="en-US" altLang="ja-JP" sz="2000" b="0" smtClean="0"/>
              <a:t>frame </a:t>
            </a:r>
            <a:r>
              <a:rPr lang="en-US" altLang="ja-JP" sz="2000" b="0" smtClean="0"/>
              <a:t>size generated </a:t>
            </a:r>
            <a:r>
              <a:rPr lang="en-US" altLang="ja-JP" sz="2000" b="0" dirty="0" smtClean="0"/>
              <a:t>locally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Option 3</a:t>
            </a:r>
            <a:r>
              <a:rPr lang="en-US" altLang="ja-JP" sz="2000" dirty="0"/>
              <a:t>: </a:t>
            </a:r>
            <a:r>
              <a:rPr lang="en-US" altLang="ja-JP" sz="2000" b="0" dirty="0"/>
              <a:t>AP </a:t>
            </a:r>
            <a:r>
              <a:rPr lang="en-US" altLang="ja-JP" sz="2000" b="0" dirty="0" smtClean="0"/>
              <a:t>notifies the feedback parameters to </a:t>
            </a:r>
            <a:r>
              <a:rPr lang="en-US" altLang="ja-JP" sz="2000" b="0" dirty="0"/>
              <a:t>the </a:t>
            </a:r>
            <a:r>
              <a:rPr lang="en-US" altLang="ja-JP" sz="2000" b="0" dirty="0" smtClean="0"/>
              <a:t>STAs </a:t>
            </a:r>
            <a:r>
              <a:rPr lang="en-US" altLang="ja-JP" sz="2000" b="0" dirty="0"/>
              <a:t>in the Trigger </a:t>
            </a:r>
            <a:r>
              <a:rPr lang="en-US" altLang="ja-JP" sz="2000" b="0" dirty="0" smtClean="0"/>
              <a:t>frame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Option 4</a:t>
            </a:r>
            <a:r>
              <a:rPr lang="en-US" altLang="ja-JP" sz="2000" dirty="0"/>
              <a:t>: </a:t>
            </a:r>
            <a:r>
              <a:rPr lang="en-US" altLang="ja-JP" sz="2000" b="0" dirty="0"/>
              <a:t>AP </a:t>
            </a:r>
            <a:r>
              <a:rPr lang="en-US" altLang="ja-JP" sz="2000" b="0" dirty="0"/>
              <a:t>notifies the </a:t>
            </a:r>
            <a:r>
              <a:rPr lang="en-US" altLang="ja-JP" sz="2000" b="0" dirty="0" smtClean="0"/>
              <a:t>feedback parameters </a:t>
            </a:r>
            <a:r>
              <a:rPr lang="en-US" altLang="ja-JP" sz="2000" b="0" dirty="0" smtClean="0"/>
              <a:t>to </a:t>
            </a:r>
            <a:r>
              <a:rPr lang="en-US" altLang="ja-JP" sz="2000" b="0" dirty="0"/>
              <a:t>the STA in the </a:t>
            </a:r>
            <a:r>
              <a:rPr lang="en-US" altLang="ja-JP" sz="2000" b="0" dirty="0" smtClean="0"/>
              <a:t>HE NDPA </a:t>
            </a:r>
            <a:r>
              <a:rPr lang="en-US" altLang="ja-JP" sz="2000" b="0" dirty="0"/>
              <a:t>frame</a:t>
            </a:r>
            <a:endParaRPr lang="en-US" altLang="ja-JP" sz="20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65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06425"/>
            <a:ext cx="9144000" cy="561193"/>
          </a:xfrm>
        </p:spPr>
        <p:txBody>
          <a:bodyPr/>
          <a:lstStyle/>
          <a:p>
            <a:r>
              <a:rPr lang="en-US" altLang="ja-JP" dirty="0" smtClean="0"/>
              <a:t>Notifying UL </a:t>
            </a:r>
            <a:r>
              <a:rPr lang="en-US" altLang="ja-JP" dirty="0"/>
              <a:t>MU PPDU </a:t>
            </a:r>
            <a:r>
              <a:rPr lang="en-US" altLang="ja-JP" dirty="0" smtClean="0"/>
              <a:t>length for Sounding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67618"/>
            <a:ext cx="9144000" cy="4926795"/>
          </a:xfrm>
        </p:spPr>
        <p:txBody>
          <a:bodyPr/>
          <a:lstStyle/>
          <a:p>
            <a:pPr marL="57150" indent="0"/>
            <a:r>
              <a:rPr lang="en-US" altLang="ja-JP" sz="2000" dirty="0"/>
              <a:t>Option 1</a:t>
            </a:r>
            <a:r>
              <a:rPr lang="en-US" altLang="ja-JP" sz="2000" dirty="0" smtClean="0"/>
              <a:t>:</a:t>
            </a:r>
          </a:p>
          <a:p>
            <a:pPr marL="457200" lvl="1" indent="0"/>
            <a:r>
              <a:rPr lang="en-US" altLang="ja-JP" sz="1600" b="1" dirty="0"/>
              <a:t>Choose the largest </a:t>
            </a:r>
            <a:r>
              <a:rPr lang="en-US" altLang="ja-JP" sz="1600" b="1" dirty="0" smtClean="0"/>
              <a:t>PPDU </a:t>
            </a:r>
            <a:r>
              <a:rPr lang="en-US" altLang="ja-JP" sz="1600" b="1" dirty="0"/>
              <a:t>duration possible and notify using the Trigger frame </a:t>
            </a:r>
            <a:endParaRPr lang="en-US" altLang="ja-JP" sz="1600" b="1" dirty="0" smtClean="0"/>
          </a:p>
          <a:p>
            <a:pPr marL="457200" lvl="1" indent="0"/>
            <a:r>
              <a:rPr lang="en-US" altLang="ja-JP" sz="1600" dirty="0" smtClean="0"/>
              <a:t>Pros: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Lowest MCS, with high resolution for the feedback </a:t>
            </a:r>
            <a:r>
              <a:rPr lang="en-US" altLang="ja-JP" sz="1600" dirty="0" smtClean="0"/>
              <a:t>matrix, all STAs will be able to align to the PPDU length </a:t>
            </a:r>
          </a:p>
          <a:p>
            <a:pPr marL="457200" lvl="1" indent="0"/>
            <a:r>
              <a:rPr lang="en-US" altLang="ja-JP" sz="1600" dirty="0" smtClean="0"/>
              <a:t>Cons: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Inefficient as most of the STAs will have to pad</a:t>
            </a:r>
            <a:endParaRPr lang="en-US" altLang="ja-JP" sz="1600" dirty="0"/>
          </a:p>
          <a:p>
            <a:pPr marL="57150" lvl="1" indent="0">
              <a:spcBef>
                <a:spcPts val="600"/>
              </a:spcBef>
            </a:pPr>
            <a:r>
              <a:rPr lang="en-US" altLang="ja-JP" sz="2000" b="1" dirty="0" smtClean="0"/>
              <a:t>Option 2: </a:t>
            </a:r>
          </a:p>
          <a:p>
            <a:pPr marL="442913" lvl="1" indent="0">
              <a:spcBef>
                <a:spcPts val="600"/>
              </a:spcBef>
            </a:pPr>
            <a:r>
              <a:rPr lang="en-US" altLang="ja-JP" b="1" dirty="0"/>
              <a:t>	</a:t>
            </a:r>
            <a:r>
              <a:rPr lang="en-US" altLang="ja-JP" sz="1600" b="1" dirty="0" smtClean="0"/>
              <a:t>STAs </a:t>
            </a:r>
            <a:r>
              <a:rPr lang="en-US" altLang="ja-JP" sz="1600" b="1" dirty="0"/>
              <a:t>decide the feedback parameters </a:t>
            </a:r>
            <a:r>
              <a:rPr lang="en-US" altLang="ja-JP" sz="1600" b="1" dirty="0" smtClean="0"/>
              <a:t>and </a:t>
            </a:r>
            <a:r>
              <a:rPr lang="en-US" altLang="ja-JP" sz="1600" b="1" dirty="0"/>
              <a:t>adjusts to the PPDU length indicated in </a:t>
            </a:r>
            <a:r>
              <a:rPr lang="en-US" altLang="ja-JP" sz="1600" b="1" dirty="0" smtClean="0"/>
              <a:t>the</a:t>
            </a:r>
            <a:r>
              <a:rPr lang="ja-JP" altLang="en-US" sz="1600" b="1" dirty="0" smtClean="0"/>
              <a:t> </a:t>
            </a:r>
            <a:r>
              <a:rPr lang="en-US" altLang="ja-JP" sz="1600" b="1" dirty="0" smtClean="0"/>
              <a:t>Trigger </a:t>
            </a:r>
            <a:r>
              <a:rPr lang="en-US" altLang="ja-JP" sz="1600" b="1" dirty="0"/>
              <a:t>frame</a:t>
            </a:r>
          </a:p>
          <a:p>
            <a:pPr marL="514350" lvl="1" indent="0"/>
            <a:r>
              <a:rPr lang="en-US" altLang="ja-JP" sz="1600" dirty="0" smtClean="0"/>
              <a:t>Pros:</a:t>
            </a:r>
            <a:endParaRPr lang="en-US" altLang="ja-JP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Feedback </a:t>
            </a:r>
            <a:r>
              <a:rPr lang="en-US" altLang="ja-JP" sz="1600" dirty="0" smtClean="0"/>
              <a:t>matrix can be constructed immediately after </a:t>
            </a:r>
            <a:r>
              <a:rPr lang="en-US" altLang="ja-JP" sz="1600" dirty="0"/>
              <a:t>NDP </a:t>
            </a:r>
            <a:r>
              <a:rPr lang="en-US" altLang="ja-JP" sz="1600" dirty="0" smtClean="0"/>
              <a:t>frame</a:t>
            </a:r>
          </a:p>
          <a:p>
            <a:pPr marL="514350" lvl="1" indent="0"/>
            <a:r>
              <a:rPr lang="en-US" altLang="ja-JP" sz="1600" dirty="0" smtClean="0"/>
              <a:t>Cons:</a:t>
            </a:r>
            <a:endParaRPr lang="en-US" altLang="ja-JP" sz="16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After </a:t>
            </a:r>
            <a:r>
              <a:rPr lang="en-US" altLang="ja-JP" sz="1600" dirty="0"/>
              <a:t>receiving the trigger frame, </a:t>
            </a:r>
            <a:r>
              <a:rPr lang="en-US" altLang="ja-JP" sz="1600" dirty="0" smtClean="0"/>
              <a:t>STAs have to </a:t>
            </a:r>
            <a:r>
              <a:rPr lang="en-US" altLang="ja-JP" sz="1600" dirty="0"/>
              <a:t>reconstruct the </a:t>
            </a:r>
            <a:r>
              <a:rPr lang="en-US" altLang="ja-JP" sz="1600" dirty="0" smtClean="0"/>
              <a:t>frame </a:t>
            </a:r>
            <a:r>
              <a:rPr lang="en-US" altLang="ja-JP" sz="1600" dirty="0"/>
              <a:t>using the given PPDU length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Might be difficult to perform this within TBD IFS after Trigger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If the STAs are not able to prepare the feedback matrix </a:t>
            </a:r>
            <a:r>
              <a:rPr lang="en-US" altLang="ja-JP" sz="1600" dirty="0" smtClean="0"/>
              <a:t>frame or </a:t>
            </a:r>
            <a:r>
              <a:rPr lang="en-US" altLang="ja-JP" sz="1600" dirty="0"/>
              <a:t>match the PPDU length </a:t>
            </a:r>
            <a:r>
              <a:rPr lang="en-US" altLang="ja-JP" sz="1600" dirty="0" smtClean="0"/>
              <a:t>they </a:t>
            </a:r>
            <a:r>
              <a:rPr lang="en-US" altLang="ja-JP" sz="1600" dirty="0"/>
              <a:t>have to be polled again.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8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14081"/>
            <a:ext cx="9144000" cy="480646"/>
          </a:xfrm>
        </p:spPr>
        <p:txBody>
          <a:bodyPr/>
          <a:lstStyle/>
          <a:p>
            <a:r>
              <a:rPr lang="en-US" altLang="ja-JP" dirty="0"/>
              <a:t>Notifying UL MU PPDU length for Sounding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6948" y="1077363"/>
            <a:ext cx="8947052" cy="5398050"/>
          </a:xfrm>
        </p:spPr>
        <p:txBody>
          <a:bodyPr/>
          <a:lstStyle/>
          <a:p>
            <a:pPr marL="0" indent="0"/>
            <a:r>
              <a:rPr lang="en-US" altLang="ja-JP" sz="2000" dirty="0"/>
              <a:t>Option </a:t>
            </a:r>
            <a:r>
              <a:rPr lang="en-US" altLang="ja-JP" sz="2000" dirty="0" smtClean="0"/>
              <a:t>3: </a:t>
            </a:r>
            <a:r>
              <a:rPr lang="en-US" altLang="ja-JP" sz="2000" dirty="0"/>
              <a:t>AP notifies </a:t>
            </a:r>
            <a:r>
              <a:rPr lang="en-US" altLang="ja-JP" sz="2000" dirty="0" smtClean="0"/>
              <a:t>necessary parameters </a:t>
            </a:r>
            <a:r>
              <a:rPr lang="en-US" altLang="ja-JP" sz="2000" dirty="0" smtClean="0"/>
              <a:t> for  </a:t>
            </a:r>
            <a:r>
              <a:rPr lang="en-US" altLang="ja-JP" sz="2000" dirty="0" smtClean="0"/>
              <a:t>sounding to the </a:t>
            </a:r>
            <a:r>
              <a:rPr lang="en-US" altLang="ja-JP" sz="2000" dirty="0"/>
              <a:t>STAs </a:t>
            </a:r>
            <a:r>
              <a:rPr lang="en-US" altLang="ja-JP" sz="2000" dirty="0" smtClean="0"/>
              <a:t>in the Trigger frame</a:t>
            </a:r>
            <a:endParaRPr lang="en-US" altLang="ja-JP" sz="2000" dirty="0"/>
          </a:p>
          <a:p>
            <a:pPr marL="0" indent="0"/>
            <a:r>
              <a:rPr lang="en-US" altLang="ja-JP" sz="2000" dirty="0" smtClean="0"/>
              <a:t>	</a:t>
            </a:r>
            <a:r>
              <a:rPr lang="en-US" altLang="ja-JP" sz="1600" b="0" dirty="0" smtClean="0"/>
              <a:t>Pros: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ja-JP" sz="1600" b="0" dirty="0" smtClean="0"/>
              <a:t>Can be included in the </a:t>
            </a:r>
            <a:r>
              <a:rPr lang="en-US" altLang="ja-JP" sz="1600" dirty="0"/>
              <a:t>Per-STA info fields </a:t>
            </a:r>
            <a:r>
              <a:rPr lang="en-US" altLang="ja-JP" sz="1600" dirty="0" smtClean="0"/>
              <a:t>or the common info field </a:t>
            </a:r>
            <a:endParaRPr lang="en-US" altLang="ja-JP" sz="1600" dirty="0"/>
          </a:p>
          <a:p>
            <a:pPr marL="457200" lvl="1" indent="0"/>
            <a:r>
              <a:rPr lang="en-US" altLang="ja-JP" sz="1600" dirty="0" smtClean="0"/>
              <a:t>Cons: 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1600" dirty="0" smtClean="0"/>
              <a:t>STAs may not be able to construct the desired feedback frame within TBD IFS after receiving Trigger 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1600" dirty="0" smtClean="0"/>
              <a:t>STAs start making the feedback matrix after receiving NDP frame and have to adjust to the parameters indicated in the Trigger frame later </a:t>
            </a:r>
          </a:p>
          <a:p>
            <a:pPr marL="0" indent="0"/>
            <a:r>
              <a:rPr lang="en-US" altLang="ja-JP" sz="2000" dirty="0" smtClean="0"/>
              <a:t>Option 4: </a:t>
            </a:r>
            <a:r>
              <a:rPr lang="en-US" altLang="ja-JP" sz="2000" b="1" dirty="0" smtClean="0"/>
              <a:t>AP </a:t>
            </a:r>
            <a:r>
              <a:rPr lang="en-US" altLang="ja-JP" sz="2000" b="1" dirty="0"/>
              <a:t>notifies necessary parameters </a:t>
            </a:r>
            <a:r>
              <a:rPr lang="en-US" altLang="ja-JP" sz="2000" b="1" dirty="0" smtClean="0"/>
              <a:t> for  </a:t>
            </a:r>
            <a:r>
              <a:rPr lang="en-US" altLang="ja-JP" sz="2000" b="1" dirty="0"/>
              <a:t>sounding to the STAs in the HE </a:t>
            </a:r>
            <a:r>
              <a:rPr lang="en-US" altLang="ja-JP" sz="2000" b="1" dirty="0" smtClean="0"/>
              <a:t>NDPA frame.</a:t>
            </a:r>
          </a:p>
          <a:p>
            <a:pPr marL="457200" lvl="1" indent="0"/>
            <a:r>
              <a:rPr lang="en-US" altLang="ja-JP" sz="1600" dirty="0"/>
              <a:t>Pros: </a:t>
            </a:r>
            <a:endParaRPr lang="en-US" altLang="ja-JP" sz="1600" dirty="0" smtClean="0"/>
          </a:p>
          <a:p>
            <a:pPr marL="1028700" lvl="2" indent="-1714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Can define </a:t>
            </a:r>
            <a:r>
              <a:rPr lang="en-US" altLang="ja-JP" sz="1600" dirty="0"/>
              <a:t>it in the Per-STA info </a:t>
            </a:r>
            <a:r>
              <a:rPr lang="en-US" altLang="ja-JP" sz="1600" dirty="0" smtClean="0"/>
              <a:t>fields or a common info field </a:t>
            </a:r>
          </a:p>
          <a:p>
            <a:pPr marL="1028700" lvl="2" indent="-171450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Ample time to prepare the feedback </a:t>
            </a:r>
            <a:r>
              <a:rPr lang="en-US" altLang="ja-JP" sz="1600" dirty="0" smtClean="0"/>
              <a:t>matrix after </a:t>
            </a:r>
            <a:r>
              <a:rPr lang="en-US" altLang="ja-JP" sz="1600" dirty="0" smtClean="0"/>
              <a:t>receiving NDP frame</a:t>
            </a:r>
            <a:endParaRPr lang="en-US" altLang="ja-JP" sz="1600" dirty="0"/>
          </a:p>
          <a:p>
            <a:pPr marL="457200" lvl="1" indent="0"/>
            <a:r>
              <a:rPr lang="en-US" altLang="ja-JP" sz="1600" dirty="0"/>
              <a:t>Cons</a:t>
            </a:r>
            <a:r>
              <a:rPr lang="en-US" altLang="ja-JP" sz="1600" dirty="0" smtClean="0"/>
              <a:t>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A new HE NDPA frame needs to be designed</a:t>
            </a:r>
            <a:endParaRPr lang="en-US" altLang="ja-JP" sz="1600" dirty="0"/>
          </a:p>
          <a:p>
            <a:pPr marL="914400" lvl="2" indent="0"/>
            <a:endParaRPr lang="en-US" altLang="ja-JP" sz="1600" dirty="0"/>
          </a:p>
          <a:p>
            <a:endParaRPr kumimoji="1" lang="ja-JP" altLang="en-US" sz="16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0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7196"/>
            <a:ext cx="7770813" cy="453721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necessity of an HE AP to notify </a:t>
            </a:r>
            <a:r>
              <a:rPr lang="en-US" altLang="ja-JP" dirty="0" smtClean="0"/>
              <a:t>certain parameters to solicit STAs (or </a:t>
            </a:r>
            <a:r>
              <a:rPr lang="en-US" altLang="ja-JP" dirty="0" err="1" smtClean="0"/>
              <a:t>beamformees</a:t>
            </a:r>
            <a:r>
              <a:rPr lang="en-US" altLang="ja-JP" dirty="0" smtClean="0"/>
              <a:t>) to generate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feedback matrices was discussed</a:t>
            </a: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Parameters include sub-carrier grouping , Codebook, channel width etc.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These parameters notified before the reception of HE NDP frame is preferred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Option 4: </a:t>
            </a:r>
            <a:r>
              <a:rPr lang="en-US" altLang="ja-JP" sz="1800" dirty="0"/>
              <a:t>AP notifies </a:t>
            </a:r>
            <a:r>
              <a:rPr lang="en-US" altLang="ja-JP" sz="1800" dirty="0" smtClean="0"/>
              <a:t>the necessary </a:t>
            </a:r>
            <a:r>
              <a:rPr lang="en-US" altLang="ja-JP" sz="1800" dirty="0"/>
              <a:t>parameters </a:t>
            </a:r>
            <a:r>
              <a:rPr lang="en-US" altLang="ja-JP" sz="1800" dirty="0" smtClean="0"/>
              <a:t>for </a:t>
            </a:r>
            <a:r>
              <a:rPr lang="en-US" altLang="ja-JP" sz="1800" dirty="0" smtClean="0"/>
              <a:t>sounding </a:t>
            </a:r>
            <a:r>
              <a:rPr lang="en-US" altLang="ja-JP" sz="1800" dirty="0"/>
              <a:t>to the STAs in the HE NDPA frame</a:t>
            </a:r>
            <a:r>
              <a:rPr lang="en-US" altLang="ja-JP" sz="18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Enables STAs to start preparing the compressed </a:t>
            </a:r>
            <a:r>
              <a:rPr lang="en-US" altLang="ja-JP" sz="1800" dirty="0" err="1" smtClean="0"/>
              <a:t>beamforming</a:t>
            </a:r>
            <a:r>
              <a:rPr lang="en-US" altLang="ja-JP" sz="1800" dirty="0" smtClean="0"/>
              <a:t> frames immediately after the reception of HE NDP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800" dirty="0" smtClean="0"/>
              <a:t>Need to design a new NDPA frame for HE DL Sounding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0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802.11ac-2013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802.11-15/0132r9 “Specification Framework for </a:t>
            </a:r>
            <a:r>
              <a:rPr lang="en-US" altLang="ja-JP" dirty="0" err="1"/>
              <a:t>TGax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11084</TotalTime>
  <Words>785</Words>
  <Application>Microsoft Office PowerPoint</Application>
  <PresentationFormat>画面に合わせる (4:3)</PresentationFormat>
  <Paragraphs>138</Paragraphs>
  <Slides>10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Regarding HE NDPA frame for DL Sounding Sequence</vt:lpstr>
      <vt:lpstr>VHT Compressed Beamforming frame format </vt:lpstr>
      <vt:lpstr>VHT Compressed Beamforming frame format</vt:lpstr>
      <vt:lpstr>HE DL Sounding</vt:lpstr>
      <vt:lpstr>Setting compressed beamforming frames’ UL MU PPDU length </vt:lpstr>
      <vt:lpstr>Notifying UL MU PPDU length for Sounding </vt:lpstr>
      <vt:lpstr>Notifying UL MU PPDU length for Sounding </vt:lpstr>
      <vt:lpstr>Summary</vt:lpstr>
      <vt:lpstr>References</vt:lpstr>
      <vt:lpstr>Straw Poll 1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Regarding HE NDPA frame for DL Sounding Sequence</dc:title>
  <dc:creator>Narendar Madhavan</dc:creator>
  <cp:lastModifiedBy>Narendar</cp:lastModifiedBy>
  <cp:revision>406</cp:revision>
  <cp:lastPrinted>1601-01-01T00:00:00Z</cp:lastPrinted>
  <dcterms:created xsi:type="dcterms:W3CDTF">2014-10-27T05:47:55Z</dcterms:created>
  <dcterms:modified xsi:type="dcterms:W3CDTF">2016-01-20T00:44:50Z</dcterms:modified>
</cp:coreProperties>
</file>