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69" r:id="rId2"/>
    <p:sldId id="270" r:id="rId3"/>
    <p:sldId id="308" r:id="rId4"/>
    <p:sldId id="298" r:id="rId5"/>
    <p:sldId id="296" r:id="rId6"/>
    <p:sldId id="314" r:id="rId7"/>
    <p:sldId id="309" r:id="rId8"/>
    <p:sldId id="297" r:id="rId9"/>
    <p:sldId id="310" r:id="rId10"/>
    <p:sldId id="300" r:id="rId11"/>
    <p:sldId id="311" r:id="rId12"/>
    <p:sldId id="312" r:id="rId13"/>
    <p:sldId id="313" r:id="rId14"/>
    <p:sldId id="315" r:id="rId15"/>
    <p:sldId id="272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70975" autoAdjust="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2010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2016-01-20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23877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3875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23584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49263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04237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6717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9488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6467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8040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1366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7050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46836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513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9513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2016-01-20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2016-01-20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802.11-16/0087r1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524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January 2016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0.emf"/><Relationship Id="rId4" Type="http://schemas.openxmlformats.org/officeDocument/2006/relationships/package" Target="../embeddings/Microsoft_Visio____9.vsd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1.emf"/><Relationship Id="rId4" Type="http://schemas.openxmlformats.org/officeDocument/2006/relationships/package" Target="../embeddings/Microsoft_Visio____10.vsdx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Visio____2.vsdx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___1.vsdx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Visio____3.vsd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Visio____4.vsd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Visio____5.vsd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package" Target="../embeddings/Microsoft_Visio____7.vsdx"/><Relationship Id="rId5" Type="http://schemas.openxmlformats.org/officeDocument/2006/relationships/image" Target="../media/image7.emf"/><Relationship Id="rId4" Type="http://schemas.openxmlformats.org/officeDocument/2006/relationships/package" Target="../embeddings/Microsoft_Visio____6.vsd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Visio____8.vsd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NAV cancellation issues on MU protection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2016-01-19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5706692"/>
              </p:ext>
            </p:extLst>
          </p:nvPr>
        </p:nvGraphicFramePr>
        <p:xfrm>
          <a:off x="517525" y="2822575"/>
          <a:ext cx="7831138" cy="284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3" name="Document" r:id="rId4" imgW="8250056" imgH="2999081" progId="Word.Document.8">
                  <p:embed/>
                </p:oleObj>
              </mc:Choice>
              <mc:Fallback>
                <p:oleObj name="Document" r:id="rId4" imgW="8250056" imgH="299908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822575"/>
                        <a:ext cx="7831138" cy="284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Solution </a:t>
            </a:r>
            <a:r>
              <a:rPr lang="en-US" altLang="ko-KR" dirty="0"/>
              <a:t>2 : CF-END procedure for NAV reset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437112"/>
            <a:ext cx="8229600" cy="2035101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CF-END frame could reset NAV of receiver STAs</a:t>
            </a:r>
          </a:p>
          <a:p>
            <a:r>
              <a:rPr lang="en-US" altLang="ko-KR" dirty="0" smtClean="0"/>
              <a:t>If AP cannot receive simultaneous CTS so that AP would not transmit its DL MU PPDU or</a:t>
            </a:r>
            <a:r>
              <a:rPr lang="ko-KR" altLang="en-US" dirty="0" smtClean="0"/>
              <a:t> </a:t>
            </a:r>
            <a:r>
              <a:rPr lang="en-US" altLang="ko-KR" dirty="0" smtClean="0"/>
              <a:t>Trigger Frame after transmit MU RTS Frame, AP transmits CF-END frame after </a:t>
            </a:r>
            <a:r>
              <a:rPr lang="en-US" altLang="ko-KR" dirty="0"/>
              <a:t>t</a:t>
            </a:r>
            <a:r>
              <a:rPr lang="en-US" altLang="ko-KR" dirty="0" smtClean="0"/>
              <a:t>rigger timer to reset MU RTS NAV</a:t>
            </a:r>
            <a:endParaRPr lang="en-US" altLang="ko-KR" dirty="0"/>
          </a:p>
        </p:txBody>
      </p:sp>
      <p:graphicFrame>
        <p:nvGraphicFramePr>
          <p:cNvPr id="6" name="개체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6436971"/>
              </p:ext>
            </p:extLst>
          </p:nvPr>
        </p:nvGraphicFramePr>
        <p:xfrm>
          <a:off x="2195736" y="1395711"/>
          <a:ext cx="4320480" cy="31134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Visio" r:id="rId4" imgW="4943433" imgH="3562380" progId="Visio.Drawing.15">
                  <p:embed/>
                </p:oleObj>
              </mc:Choice>
              <mc:Fallback>
                <p:oleObj name="Visio" r:id="rId4" imgW="4943433" imgH="356238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1395711"/>
                        <a:ext cx="4320480" cy="31134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915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Solution 2 : CF-END procedure for NAV reset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978756"/>
            <a:ext cx="8229600" cy="1493457"/>
          </a:xfrm>
        </p:spPr>
        <p:txBody>
          <a:bodyPr>
            <a:normAutofit lnSpcReduction="10000"/>
          </a:bodyPr>
          <a:lstStyle/>
          <a:p>
            <a:r>
              <a:rPr lang="en-US" altLang="ko-KR" i="1" dirty="0" smtClean="0"/>
              <a:t>Idle NAV </a:t>
            </a:r>
            <a:r>
              <a:rPr lang="en-US" altLang="ko-KR" dirty="0" smtClean="0"/>
              <a:t>problem on Trigger type frames could be solved by CF-END procedure for NAV reset</a:t>
            </a:r>
          </a:p>
          <a:p>
            <a:r>
              <a:rPr lang="en-US" altLang="ko-KR" dirty="0" smtClean="0"/>
              <a:t>CF-END procedure with trigger timer could be applied on other trigger type frame not only MU RTS to reset NAV</a:t>
            </a:r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89641"/>
              </p:ext>
            </p:extLst>
          </p:nvPr>
        </p:nvGraphicFramePr>
        <p:xfrm>
          <a:off x="2195736" y="1438504"/>
          <a:ext cx="4505325" cy="354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1" name="Visio" r:id="rId4" imgW="4505277" imgH="3543210" progId="Visio.Drawing.15">
                  <p:embed/>
                </p:oleObj>
              </mc:Choice>
              <mc:Fallback>
                <p:oleObj name="Visio" r:id="rId4" imgW="4505277" imgH="354321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1438504"/>
                        <a:ext cx="4505325" cy="354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402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MU RTS could cause </a:t>
            </a:r>
            <a:r>
              <a:rPr lang="en-US" altLang="ko-KR" i="1" dirty="0"/>
              <a:t>I</a:t>
            </a:r>
            <a:r>
              <a:rPr lang="en-US" altLang="ko-KR" i="1" dirty="0" smtClean="0"/>
              <a:t>dle NAV problem</a:t>
            </a:r>
          </a:p>
          <a:p>
            <a:r>
              <a:rPr lang="en-US" altLang="ko-KR" i="1" dirty="0" smtClean="0"/>
              <a:t>Idle NAV </a:t>
            </a:r>
            <a:r>
              <a:rPr lang="en-US" altLang="ko-KR" dirty="0" smtClean="0"/>
              <a:t>problem is also occurred in Trigger based UL transmission</a:t>
            </a:r>
          </a:p>
          <a:p>
            <a:r>
              <a:rPr lang="en-US" altLang="ko-KR" dirty="0" smtClean="0"/>
              <a:t>Using MU RTS reset timer (Solution 1) is a basic solution with no cost</a:t>
            </a:r>
          </a:p>
          <a:p>
            <a:r>
              <a:rPr lang="en-US" altLang="ko-KR" dirty="0" smtClean="0"/>
              <a:t>To solve </a:t>
            </a:r>
            <a:r>
              <a:rPr lang="en-US" altLang="ko-KR" i="1" dirty="0" smtClean="0"/>
              <a:t>Idle NAV </a:t>
            </a:r>
            <a:r>
              <a:rPr lang="en-US" altLang="ko-KR" dirty="0" smtClean="0"/>
              <a:t>problem on legacy STAs and Trigger Frame case, CF-END Procedure for NAV reset (Solution 2) also needs to be considered as a 11ax feature</a:t>
            </a:r>
          </a:p>
        </p:txBody>
      </p:sp>
    </p:spTree>
    <p:extLst>
      <p:ext uri="{BB962C8B-B14F-4D97-AF65-F5344CB8AC3E}">
        <p14:creationId xmlns:p14="http://schemas.microsoft.com/office/powerpoint/2010/main" val="362581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StrawPoll</a:t>
            </a:r>
            <a:r>
              <a:rPr lang="en-US" altLang="ko-KR" dirty="0" smtClean="0"/>
              <a:t>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to the TG Specification Frame work document?</a:t>
            </a:r>
          </a:p>
          <a:p>
            <a:pPr lvl="1"/>
            <a:r>
              <a:rPr lang="en-US" altLang="ko-KR" dirty="0" smtClean="0"/>
              <a:t>Spec shall </a:t>
            </a:r>
            <a:r>
              <a:rPr lang="en-US" altLang="ko-KR" dirty="0" smtClean="0"/>
              <a:t>use the legacy RTS </a:t>
            </a:r>
            <a:r>
              <a:rPr lang="en-US" altLang="ko-KR" dirty="0" smtClean="0"/>
              <a:t>reset timer to reset the NAV set by MU RTS frame. </a:t>
            </a:r>
            <a:r>
              <a:rPr lang="en-US" altLang="ko-KR" dirty="0" smtClean="0"/>
              <a:t>After </a:t>
            </a:r>
            <a:r>
              <a:rPr lang="en-US" altLang="ko-KR" dirty="0" smtClean="0"/>
              <a:t>receiving MU RTS, if a STA can not detect any signal during the </a:t>
            </a:r>
            <a:r>
              <a:rPr lang="en-US" altLang="ko-KR" dirty="0" smtClean="0"/>
              <a:t>RTS reset </a:t>
            </a:r>
            <a:r>
              <a:rPr lang="en-US" altLang="ko-KR" dirty="0" smtClean="0"/>
              <a:t>timer duration, the STA shall reset the NAV set by MU RTS frame at the expiry of the </a:t>
            </a:r>
            <a:r>
              <a:rPr lang="en-US" altLang="ko-KR" dirty="0" smtClean="0"/>
              <a:t>RTS </a:t>
            </a:r>
            <a:r>
              <a:rPr lang="en-US" altLang="ko-KR" dirty="0" smtClean="0"/>
              <a:t>timer.</a:t>
            </a:r>
            <a:endParaRPr lang="en-US" altLang="ko-KR" dirty="0"/>
          </a:p>
          <a:p>
            <a:pPr lvl="2"/>
            <a:r>
              <a:rPr lang="en-US" altLang="ko-KR" dirty="0"/>
              <a:t>Y</a:t>
            </a:r>
          </a:p>
          <a:p>
            <a:pPr lvl="2"/>
            <a:r>
              <a:rPr lang="en-US" altLang="ko-KR" dirty="0"/>
              <a:t>N</a:t>
            </a:r>
          </a:p>
          <a:p>
            <a:pPr lvl="2"/>
            <a:r>
              <a:rPr lang="en-US" altLang="ko-KR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52033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StrawPoll</a:t>
            </a:r>
            <a:r>
              <a:rPr lang="en-US" altLang="ko-KR" dirty="0" smtClean="0"/>
              <a:t>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to the TG Specification Frame work </a:t>
            </a:r>
            <a:r>
              <a:rPr lang="en-US" altLang="ko-KR" dirty="0" smtClean="0"/>
              <a:t>document?</a:t>
            </a:r>
            <a:endParaRPr lang="en-US" altLang="ko-KR" dirty="0"/>
          </a:p>
          <a:p>
            <a:pPr lvl="1"/>
            <a:r>
              <a:rPr lang="en-US" altLang="ko-KR" dirty="0" smtClean="0"/>
              <a:t>AP may transmit CF-END frame </a:t>
            </a:r>
            <a:r>
              <a:rPr lang="en-US" altLang="ko-KR" dirty="0" smtClean="0"/>
              <a:t>after trigger timer (TBD) expires following </a:t>
            </a:r>
            <a:r>
              <a:rPr lang="en-US" altLang="ko-KR" dirty="0" smtClean="0"/>
              <a:t>MU RTS Frame if AP cannot detect the (Simultaneous) </a:t>
            </a:r>
            <a:r>
              <a:rPr lang="en-US" altLang="ko-KR" dirty="0"/>
              <a:t>CTS frame(s</a:t>
            </a:r>
            <a:r>
              <a:rPr lang="en-US" altLang="ko-KR" dirty="0" smtClean="0"/>
              <a:t>). </a:t>
            </a:r>
            <a:endParaRPr lang="en-US" altLang="ko-KR" dirty="0"/>
          </a:p>
          <a:p>
            <a:pPr lvl="1"/>
            <a:r>
              <a:rPr lang="en-US" altLang="ko-KR" dirty="0" smtClean="0"/>
              <a:t>CF-END </a:t>
            </a:r>
            <a:r>
              <a:rPr lang="en-US" altLang="ko-KR" dirty="0"/>
              <a:t>frame </a:t>
            </a:r>
            <a:r>
              <a:rPr lang="en-US" altLang="ko-KR" dirty="0" smtClean="0"/>
              <a:t>may </a:t>
            </a:r>
            <a:r>
              <a:rPr lang="en-US" altLang="ko-KR" dirty="0"/>
              <a:t>be transmitted </a:t>
            </a:r>
            <a:r>
              <a:rPr lang="en-US" altLang="ko-KR" dirty="0"/>
              <a:t>after trigger timer (TBD) expires following </a:t>
            </a:r>
            <a:r>
              <a:rPr lang="en-US" altLang="ko-KR" dirty="0"/>
              <a:t>Trigger Frame if AP cannot detect the UL response(s</a:t>
            </a:r>
            <a:r>
              <a:rPr lang="en-US" altLang="ko-KR" dirty="0" smtClean="0"/>
              <a:t>).</a:t>
            </a:r>
          </a:p>
          <a:p>
            <a:pPr lvl="2"/>
            <a:r>
              <a:rPr lang="en-US" altLang="ko-KR" dirty="0" smtClean="0"/>
              <a:t> Y</a:t>
            </a:r>
            <a:endParaRPr lang="en-US" altLang="ko-KR" dirty="0"/>
          </a:p>
          <a:p>
            <a:pPr lvl="2"/>
            <a:r>
              <a:rPr lang="en-US" altLang="ko-KR" dirty="0"/>
              <a:t>N</a:t>
            </a:r>
          </a:p>
          <a:p>
            <a:pPr lvl="2"/>
            <a:r>
              <a:rPr lang="en-US" altLang="ko-KR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56860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</a:t>
            </a:r>
            <a:r>
              <a:rPr lang="en-US" altLang="ko-KR" sz="2000" dirty="0" smtClean="0"/>
              <a:t>] 15/0132r9 “Spec Framework” </a:t>
            </a:r>
          </a:p>
          <a:p>
            <a:pPr marL="0" indent="0">
              <a:buNone/>
            </a:pPr>
            <a:r>
              <a:rPr lang="en-US" altLang="ko-KR" sz="2000" dirty="0" smtClean="0"/>
              <a:t>[2] IEEE </a:t>
            </a:r>
            <a:r>
              <a:rPr lang="en-US" altLang="ko-KR" sz="2000" dirty="0" err="1" smtClean="0"/>
              <a:t>Std</a:t>
            </a:r>
            <a:r>
              <a:rPr lang="en-US" altLang="ko-KR" sz="2000" dirty="0" smtClean="0"/>
              <a:t> 802.11-2012</a:t>
            </a:r>
          </a:p>
        </p:txBody>
      </p:sp>
    </p:spTree>
    <p:extLst>
      <p:ext uri="{BB962C8B-B14F-4D97-AF65-F5344CB8AC3E}">
        <p14:creationId xmlns:p14="http://schemas.microsoft.com/office/powerpoint/2010/main" val="173894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TG specified Trigger frame variant MU RTS frame and Simultaneous CTS frame in SFD [1]</a:t>
            </a:r>
            <a:endParaRPr lang="en-GB" altLang="ko-KR" dirty="0" smtClean="0"/>
          </a:p>
          <a:p>
            <a:pPr lvl="1"/>
            <a:r>
              <a:rPr lang="en-GB" altLang="ko-KR" dirty="0"/>
              <a:t>The spec shall define a frame that solicits simultaneous CTS responses from multiple STAs to protect DL MU </a:t>
            </a:r>
            <a:r>
              <a:rPr lang="en-GB" altLang="ko-KR" dirty="0" smtClean="0"/>
              <a:t>transmission</a:t>
            </a:r>
          </a:p>
          <a:p>
            <a:pPr lvl="1"/>
            <a:r>
              <a:rPr lang="en-GB" altLang="ko-KR" dirty="0" smtClean="0"/>
              <a:t>MU RTS </a:t>
            </a:r>
            <a:r>
              <a:rPr lang="en-GB" altLang="ko-KR" dirty="0"/>
              <a:t>may request STAs to send non-HT CTS immediate </a:t>
            </a:r>
            <a:r>
              <a:rPr lang="en-GB" altLang="ko-KR" dirty="0" smtClean="0"/>
              <a:t>response</a:t>
            </a:r>
          </a:p>
          <a:p>
            <a:pPr lvl="1"/>
            <a:r>
              <a:rPr lang="en-GB" altLang="ko-KR" dirty="0" smtClean="0"/>
              <a:t>The MAC format of MU-RTS is a variant of trigger frame format</a:t>
            </a:r>
            <a:endParaRPr lang="en-US" altLang="ko-KR" dirty="0" smtClean="0"/>
          </a:p>
          <a:p>
            <a:r>
              <a:rPr lang="en-US" altLang="ko-KR" dirty="0" smtClean="0"/>
              <a:t>MU RTS frame and Trigger Frame would be interpreted as a normal data frame for legacy 11 devices to set a NAV by its duration field</a:t>
            </a:r>
          </a:p>
        </p:txBody>
      </p:sp>
    </p:spTree>
    <p:extLst>
      <p:ext uri="{BB962C8B-B14F-4D97-AF65-F5344CB8AC3E}">
        <p14:creationId xmlns:p14="http://schemas.microsoft.com/office/powerpoint/2010/main" val="158460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 RTS/CTS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365104"/>
            <a:ext cx="8229600" cy="2107109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DL MU and UL MU procedure is initiated by AP</a:t>
            </a:r>
            <a:endParaRPr lang="en-GB" altLang="ko-KR" dirty="0" smtClean="0"/>
          </a:p>
          <a:p>
            <a:pPr lvl="1"/>
            <a:r>
              <a:rPr lang="en-GB" altLang="ko-KR" dirty="0" smtClean="0"/>
              <a:t>UL MU procedure is initiated by trigger frame of AP</a:t>
            </a:r>
          </a:p>
          <a:p>
            <a:pPr lvl="1"/>
            <a:r>
              <a:rPr lang="en-GB" altLang="ko-KR" dirty="0" smtClean="0"/>
              <a:t>DL MU procedure is initiated by DL MU PPDU of AP</a:t>
            </a:r>
          </a:p>
          <a:p>
            <a:pPr lvl="1"/>
            <a:r>
              <a:rPr lang="en-US" altLang="ko-KR" dirty="0" smtClean="0"/>
              <a:t>DL and UL MU RTS/CTS procedure is also initiated by MU RTS frame of AP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71600" y="4087436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 MU RTS/CTS procedure</a:t>
            </a:r>
            <a:endParaRPr lang="ko-KR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06190" y="4110607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 RTS/CTS procedure</a:t>
            </a:r>
            <a:endParaRPr lang="ko-KR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0295517"/>
              </p:ext>
            </p:extLst>
          </p:nvPr>
        </p:nvGraphicFramePr>
        <p:xfrm>
          <a:off x="616728" y="1315306"/>
          <a:ext cx="3762041" cy="27953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Visio" r:id="rId4" imgW="4781623" imgH="3552930" progId="Visio.Drawing.15">
                  <p:embed/>
                </p:oleObj>
              </mc:Choice>
              <mc:Fallback>
                <p:oleObj name="Visio" r:id="rId4" imgW="4781623" imgH="355293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728" y="1315306"/>
                        <a:ext cx="3762041" cy="27953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개체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2995229"/>
              </p:ext>
            </p:extLst>
          </p:nvPr>
        </p:nvGraphicFramePr>
        <p:xfrm>
          <a:off x="4431637" y="1315306"/>
          <a:ext cx="4444326" cy="27721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Visio" r:id="rId6" imgW="5696023" imgH="3552930" progId="Visio.Drawing.15">
                  <p:embed/>
                </p:oleObj>
              </mc:Choice>
              <mc:Fallback>
                <p:oleObj name="Visio" r:id="rId6" imgW="5696023" imgH="3552930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1637" y="1315306"/>
                        <a:ext cx="4444326" cy="27721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748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 : RTS NAV reset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RTS frame is sent by transmitter to set a NAV and to solicit CTS frame</a:t>
            </a:r>
          </a:p>
          <a:p>
            <a:r>
              <a:rPr lang="en-US" altLang="ko-KR" dirty="0" smtClean="0"/>
              <a:t>STAs which received RTS frame set a NAV if there are no detection of PHY-</a:t>
            </a:r>
            <a:r>
              <a:rPr lang="en-US" altLang="ko-KR" dirty="0" err="1" smtClean="0"/>
              <a:t>RXSTART.indication</a:t>
            </a:r>
            <a:r>
              <a:rPr lang="en-US" altLang="ko-KR" dirty="0" smtClean="0"/>
              <a:t> </a:t>
            </a:r>
            <a:r>
              <a:rPr lang="en-US" altLang="ko-KR" dirty="0"/>
              <a:t>during (2 × </a:t>
            </a:r>
            <a:r>
              <a:rPr lang="en-US" altLang="ko-KR" dirty="0" err="1"/>
              <a:t>aSIFSTime</a:t>
            </a:r>
            <a:r>
              <a:rPr lang="en-US" altLang="ko-KR" dirty="0"/>
              <a:t>) + (</a:t>
            </a:r>
            <a:r>
              <a:rPr lang="en-US" altLang="ko-KR" dirty="0" err="1"/>
              <a:t>CTS_Time</a:t>
            </a:r>
            <a:r>
              <a:rPr lang="en-US" altLang="ko-KR" dirty="0"/>
              <a:t>) + </a:t>
            </a:r>
            <a:r>
              <a:rPr lang="en-US" altLang="ko-KR" dirty="0" err="1"/>
              <a:t>aPHY</a:t>
            </a:r>
            <a:r>
              <a:rPr lang="en-US" altLang="ko-KR" dirty="0"/>
              <a:t>-RX-START-Delay + (2 × </a:t>
            </a:r>
            <a:r>
              <a:rPr lang="en-US" altLang="ko-KR" dirty="0" err="1" smtClean="0"/>
              <a:t>aSlotTime</a:t>
            </a:r>
            <a:r>
              <a:rPr lang="en-US" altLang="ko-KR" dirty="0" smtClean="0"/>
              <a:t>) [2]</a:t>
            </a:r>
          </a:p>
          <a:p>
            <a:r>
              <a:rPr lang="en-US" altLang="ko-KR" dirty="0" smtClean="0"/>
              <a:t>If there are no response to the RTS frame, RTS NAV is reset due to the RTS timer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9385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i="1" dirty="0" smtClean="0"/>
              <a:t>Idle NAV </a:t>
            </a:r>
            <a:r>
              <a:rPr lang="en-US" altLang="ko-KR" dirty="0" smtClean="0"/>
              <a:t>problem on MU RTS NAV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077072"/>
            <a:ext cx="8229600" cy="2395141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/>
              <a:t>MU RTS NAV is set by Duration field of M-RTS</a:t>
            </a:r>
          </a:p>
          <a:p>
            <a:pPr lvl="1"/>
            <a:r>
              <a:rPr lang="en-US" altLang="ko-KR" dirty="0" smtClean="0"/>
              <a:t>Legacy STAs cannot recognize MU RTS, they recognize MU RTS as a Data Frame</a:t>
            </a:r>
          </a:p>
          <a:p>
            <a:pPr lvl="1"/>
            <a:r>
              <a:rPr lang="en-US" altLang="ko-KR" dirty="0" smtClean="0"/>
              <a:t>NAV from Data Frame cannot be reset itself</a:t>
            </a:r>
          </a:p>
          <a:p>
            <a:pPr lvl="1"/>
            <a:r>
              <a:rPr lang="en-US" altLang="ko-KR" dirty="0" smtClean="0"/>
              <a:t>RTS NAV reset would not be performed in MU RTS / Simultaneous CTS exchange even though there are no CTS response and Data transmission</a:t>
            </a:r>
            <a:endParaRPr lang="en-US" altLang="ko-KR" dirty="0"/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7468657"/>
              </p:ext>
            </p:extLst>
          </p:nvPr>
        </p:nvGraphicFramePr>
        <p:xfrm>
          <a:off x="2483768" y="1378946"/>
          <a:ext cx="3744416" cy="27335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Visio" r:id="rId4" imgW="5010156" imgH="3657690" progId="Visio.Drawing.15">
                  <p:embed/>
                </p:oleObj>
              </mc:Choice>
              <mc:Fallback>
                <p:oleObj name="Visio" r:id="rId4" imgW="5010156" imgH="365769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1378946"/>
                        <a:ext cx="3744416" cy="27335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028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i="1" dirty="0" smtClean="0"/>
              <a:t>Idle NAV </a:t>
            </a:r>
            <a:r>
              <a:rPr lang="en-US" altLang="ko-KR" dirty="0" smtClean="0"/>
              <a:t>problem on Trigger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077072"/>
            <a:ext cx="8229600" cy="2395141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MU RTS NAV is set by Duration field of Trigger Frame</a:t>
            </a:r>
          </a:p>
          <a:p>
            <a:pPr lvl="1"/>
            <a:r>
              <a:rPr lang="en-US" altLang="ko-KR" dirty="0" smtClean="0"/>
              <a:t>TF - UL Data - BA(M-BA) is basic process of UL MU transmission </a:t>
            </a:r>
          </a:p>
          <a:p>
            <a:pPr lvl="1"/>
            <a:r>
              <a:rPr lang="en-US" altLang="ko-KR" dirty="0" smtClean="0"/>
              <a:t>Trigger Frame set long NAV for UL Data but transmission time of Trigger Frame is relatively short </a:t>
            </a:r>
          </a:p>
          <a:p>
            <a:pPr lvl="1"/>
            <a:r>
              <a:rPr lang="en-US" altLang="ko-KR" dirty="0" smtClean="0"/>
              <a:t>Hidden nodes cannot recognize absence of UL transmission</a:t>
            </a:r>
          </a:p>
          <a:p>
            <a:pPr lvl="1"/>
            <a:r>
              <a:rPr lang="en-US" altLang="ko-KR" dirty="0" smtClean="0"/>
              <a:t>Idle NAV problem would be happened if the trigger frame is failed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051720" y="1196751"/>
            <a:ext cx="735960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5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9810111"/>
              </p:ext>
            </p:extLst>
          </p:nvPr>
        </p:nvGraphicFramePr>
        <p:xfrm>
          <a:off x="2267744" y="1242470"/>
          <a:ext cx="4032448" cy="2943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Visio" r:id="rId4" imgW="5010156" imgH="3657690" progId="Visio.Drawing.15">
                  <p:embed/>
                </p:oleObj>
              </mc:Choice>
              <mc:Fallback>
                <p:oleObj name="Visio" r:id="rId4" imgW="5010156" imgH="365769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1242470"/>
                        <a:ext cx="4032448" cy="29438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400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i="1" dirty="0"/>
              <a:t>Idle NAV</a:t>
            </a:r>
            <a:r>
              <a:rPr lang="en-US" altLang="ko-KR" dirty="0"/>
              <a:t> </a:t>
            </a:r>
            <a:r>
              <a:rPr lang="en-US" altLang="ko-KR" dirty="0" smtClean="0"/>
              <a:t>problem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077072"/>
            <a:ext cx="8229600" cy="2395141"/>
          </a:xfrm>
        </p:spPr>
        <p:txBody>
          <a:bodyPr>
            <a:normAutofit/>
          </a:bodyPr>
          <a:lstStyle/>
          <a:p>
            <a:r>
              <a:rPr lang="en-US" altLang="ko-KR" i="1" dirty="0" smtClean="0"/>
              <a:t>Idle NAV </a:t>
            </a:r>
            <a:r>
              <a:rPr lang="en-US" altLang="ko-KR" dirty="0" smtClean="0"/>
              <a:t>problem could degrade channel usage and it might be worse in dense scenario</a:t>
            </a:r>
          </a:p>
          <a:p>
            <a:pPr lvl="1"/>
            <a:r>
              <a:rPr lang="en-US" altLang="ko-KR" dirty="0" smtClean="0"/>
              <a:t>OBSS cannot transmit its data due to its NAV duration even though there are no data transmission on original BSS</a:t>
            </a:r>
          </a:p>
          <a:p>
            <a:pPr lvl="1"/>
            <a:r>
              <a:rPr lang="en-US" altLang="ko-KR" dirty="0" smtClean="0"/>
              <a:t>If there are many APs in original BSS area, more performance degradation might be observed due to </a:t>
            </a:r>
            <a:r>
              <a:rPr lang="en-US" altLang="ko-KR" i="1" dirty="0" smtClean="0"/>
              <a:t>idle NAV</a:t>
            </a:r>
            <a:r>
              <a:rPr lang="en-US" altLang="ko-KR" dirty="0" smtClean="0"/>
              <a:t> problem</a:t>
            </a:r>
          </a:p>
        </p:txBody>
      </p:sp>
      <p:graphicFrame>
        <p:nvGraphicFramePr>
          <p:cNvPr id="5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8588904"/>
              </p:ext>
            </p:extLst>
          </p:nvPr>
        </p:nvGraphicFramePr>
        <p:xfrm>
          <a:off x="2051720" y="1340768"/>
          <a:ext cx="5734050" cy="290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Visio" r:id="rId4" imgW="10001132" imgH="5076810" progId="Visio.Drawing.15">
                  <p:embed/>
                </p:oleObj>
              </mc:Choice>
              <mc:Fallback>
                <p:oleObj name="Visio" r:id="rId4" imgW="10001132" imgH="507681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1340768"/>
                        <a:ext cx="5734050" cy="290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126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Solution 1 : MU RTS reset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358964"/>
            <a:ext cx="8229600" cy="2113249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Similar to conventional RTS reset, MU RTS reset could be adopted to solve MU RTS </a:t>
            </a:r>
            <a:r>
              <a:rPr lang="en-US" altLang="ko-KR" i="1" dirty="0" smtClean="0"/>
              <a:t>Idle NAV</a:t>
            </a:r>
            <a:r>
              <a:rPr lang="en-US" altLang="ko-KR" dirty="0" smtClean="0"/>
              <a:t> problem</a:t>
            </a:r>
          </a:p>
          <a:p>
            <a:r>
              <a:rPr lang="en-US" altLang="ko-KR" dirty="0" smtClean="0"/>
              <a:t>11ax STAs which update its NAV setting based on MU RTS reset its NAV if no PHY-</a:t>
            </a:r>
            <a:r>
              <a:rPr lang="en-US" altLang="ko-KR" dirty="0" err="1" smtClean="0"/>
              <a:t>RXSTAT.indication</a:t>
            </a:r>
            <a:r>
              <a:rPr lang="en-US" altLang="ko-KR" dirty="0" smtClean="0"/>
              <a:t> primitive is detected from the PHY during MU RTS timer duration</a:t>
            </a:r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4030744"/>
              </p:ext>
            </p:extLst>
          </p:nvPr>
        </p:nvGraphicFramePr>
        <p:xfrm>
          <a:off x="804926" y="1463088"/>
          <a:ext cx="3491880" cy="2895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7" name="Visio" r:id="rId4" imgW="4743534" imgH="3933900" progId="Visio.Drawing.15">
                  <p:embed/>
                </p:oleObj>
              </mc:Choice>
              <mc:Fallback>
                <p:oleObj name="Visio" r:id="rId4" imgW="4743534" imgH="393390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926" y="1463088"/>
                        <a:ext cx="3491880" cy="28958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8713426"/>
              </p:ext>
            </p:extLst>
          </p:nvPr>
        </p:nvGraphicFramePr>
        <p:xfrm>
          <a:off x="4427984" y="1463088"/>
          <a:ext cx="3816424" cy="28895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8" name="Visio" r:id="rId6" imgW="5334045" imgH="4038660" progId="Visio.Drawing.15">
                  <p:embed/>
                </p:oleObj>
              </mc:Choice>
              <mc:Fallback>
                <p:oleObj name="Visio" r:id="rId6" imgW="5334045" imgH="4038660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1463088"/>
                        <a:ext cx="3816424" cy="288957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275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Solution </a:t>
            </a:r>
            <a:r>
              <a:rPr lang="en-US" altLang="ko-KR" dirty="0"/>
              <a:t>1 : MU RTS reset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632858"/>
            <a:ext cx="8229600" cy="1839355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MU RTS reset mechanism cannot solve the M-RTS NAV problem of conventional STAs</a:t>
            </a:r>
          </a:p>
          <a:p>
            <a:pPr lvl="1"/>
            <a:r>
              <a:rPr lang="en-US" altLang="ko-KR" dirty="0" smtClean="0"/>
              <a:t>Conventional STAs cannot recognize M-RTS</a:t>
            </a:r>
          </a:p>
          <a:p>
            <a:pPr lvl="1"/>
            <a:r>
              <a:rPr lang="en-US" altLang="ko-KR" dirty="0" smtClean="0"/>
              <a:t>Fairness problem between 11ax STAs and legacy STAs</a:t>
            </a:r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1105248"/>
              </p:ext>
            </p:extLst>
          </p:nvPr>
        </p:nvGraphicFramePr>
        <p:xfrm>
          <a:off x="2085975" y="1275143"/>
          <a:ext cx="4972050" cy="334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Visio" r:id="rId4" imgW="4972067" imgH="3343410" progId="Visio.Drawing.15">
                  <p:embed/>
                </p:oleObj>
              </mc:Choice>
              <mc:Fallback>
                <p:oleObj name="Visio" r:id="rId4" imgW="4972067" imgH="3343410" progId="Visio.Drawing.1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5975" y="1275143"/>
                        <a:ext cx="4972050" cy="334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139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12822</TotalTime>
  <Words>842</Words>
  <Application>Microsoft Office PowerPoint</Application>
  <PresentationFormat>화면 슬라이드 쇼(4:3)</PresentationFormat>
  <Paragraphs>84</Paragraphs>
  <Slides>15</Slides>
  <Notes>15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15</vt:i4>
      </vt:variant>
    </vt:vector>
  </HeadingPairs>
  <TitlesOfParts>
    <vt:vector size="22" baseType="lpstr">
      <vt:lpstr>MS Gothic</vt:lpstr>
      <vt:lpstr>맑은 고딕</vt:lpstr>
      <vt:lpstr>Arial</vt:lpstr>
      <vt:lpstr>Times New Roman</vt:lpstr>
      <vt:lpstr>2_Office 테마</vt:lpstr>
      <vt:lpstr>Document</vt:lpstr>
      <vt:lpstr>Visio</vt:lpstr>
      <vt:lpstr>PowerPoint 프레젠테이션</vt:lpstr>
      <vt:lpstr>Introduction</vt:lpstr>
      <vt:lpstr>MU RTS/CTS procedure</vt:lpstr>
      <vt:lpstr>Recap : RTS NAV reset</vt:lpstr>
      <vt:lpstr>Idle NAV problem on MU RTS NAV</vt:lpstr>
      <vt:lpstr>Idle NAV problem on Trigger Frame</vt:lpstr>
      <vt:lpstr>Idle NAV problem</vt:lpstr>
      <vt:lpstr>Solution 1 : MU RTS reset</vt:lpstr>
      <vt:lpstr>Solution 1 : MU RTS reset</vt:lpstr>
      <vt:lpstr>Solution 2 : CF-END procedure for NAV reset</vt:lpstr>
      <vt:lpstr>Solution 2 : CF-END procedure for NAV reset</vt:lpstr>
      <vt:lpstr>Conclusion</vt:lpstr>
      <vt:lpstr>StrawPoll 1</vt:lpstr>
      <vt:lpstr>StrawPoll 2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JinsooAhn</dc:creator>
  <cp:lastModifiedBy>JinsooAhn</cp:lastModifiedBy>
  <cp:revision>216</cp:revision>
  <dcterms:created xsi:type="dcterms:W3CDTF">2015-04-24T00:57:35Z</dcterms:created>
  <dcterms:modified xsi:type="dcterms:W3CDTF">2016-01-19T20:16:03Z</dcterms:modified>
</cp:coreProperties>
</file>