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9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7" r:id="rId12"/>
    <p:sldId id="369" r:id="rId13"/>
    <p:sldId id="311" r:id="rId14"/>
    <p:sldId id="344" r:id="rId15"/>
    <p:sldId id="3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5" autoAdjust="0"/>
    <p:restoredTop sz="95501" autoAdjust="0"/>
  </p:normalViewPr>
  <p:slideViewPr>
    <p:cSldViewPr>
      <p:cViewPr>
        <p:scale>
          <a:sx n="75" d="100"/>
          <a:sy n="75" d="100"/>
        </p:scale>
        <p:origin x="-1182" y="-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Marvell,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0069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Jan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yao.ke5@zte.com.cn" TargetMode="External"/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yfang@ztetx.com" TargetMode="External"/><Relationship Id="rId2" Type="http://schemas.openxmlformats.org/officeDocument/2006/relationships/hyperlink" Target="mailto:brianh@cisc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v.kaiying@zte.com.cn" TargetMode="External"/><Relationship Id="rId5" Type="http://schemas.openxmlformats.org/officeDocument/2006/relationships/hyperlink" Target="mailto:sun.bo1@zte.com.cn" TargetMode="External"/><Relationship Id="rId4" Type="http://schemas.openxmlformats.org/officeDocument/2006/relationships/hyperlink" Target="mailto:hy0117.choi@lge.com" TargetMode="External"/><Relationship Id="rId9" Type="http://schemas.openxmlformats.org/officeDocument/2006/relationships/hyperlink" Target="mailto:xing.weimin@zte.com.c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09600"/>
          </a:xfrm>
        </p:spPr>
        <p:txBody>
          <a:bodyPr/>
          <a:lstStyle/>
          <a:p>
            <a:r>
              <a:rPr lang="en-US" dirty="0" smtClean="0"/>
              <a:t>Multi-TID A-MPDU in MU Transmission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989012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050" smtClean="0"/>
              <a:t>Slide </a:t>
            </a:r>
            <a:fld id="{C1789BC7-C074-42CC-ADF8-5107DF6BD1C1}" type="slidenum">
              <a:rPr lang="en-US" sz="1050" smtClean="0"/>
              <a:pPr>
                <a:defRPr/>
              </a:pPr>
              <a:t>1</a:t>
            </a:fld>
            <a:endParaRPr lang="en-US" sz="105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Multi-STA BA Recap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Multi-STA BA is used to acknowledge UL MU A-MPDUs from multiple STAs.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Multi-STA BA </a:t>
            </a:r>
            <a:r>
              <a:rPr lang="en-US" sz="1600" kern="0" dirty="0" smtClean="0">
                <a:latin typeface="+mn-lt"/>
              </a:rPr>
              <a:t>supports BA acknowledgement and Ack acknowledgement for multiple TIDs of  a STA.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The management frame in A-MPDU can’t ask for acknowledgement.</a:t>
            </a:r>
          </a:p>
        </p:txBody>
      </p:sp>
      <p:pic>
        <p:nvPicPr>
          <p:cNvPr id="33" name="Picture 32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6400800" cy="2004433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2514600"/>
            <a:ext cx="4530751" cy="15931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24475" y="2543175"/>
            <a:ext cx="5334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800" dirty="0" smtClean="0"/>
              <a:t>Multi-STA BA</a:t>
            </a:r>
            <a:endParaRPr lang="en-US" sz="8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10600" cy="609600"/>
          </a:xfrm>
        </p:spPr>
        <p:txBody>
          <a:bodyPr/>
          <a:lstStyle/>
          <a:p>
            <a:r>
              <a:rPr lang="en-US" sz="2800" dirty="0" smtClean="0"/>
              <a:t>OFDMA A-MPDU Aggregation Rules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066800"/>
            <a:ext cx="9296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MPDUs from multiple TIDs that need to acknowledged by Ack or BA can be aggregated in one A-MPDU.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A STA doesn’t need to do BA negotiation for each TID in order to aggregate MPDUs to A-MPDU.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MPDUs in A-MPDU should indicate whether Ack or BA is used to carry acknowledgement information.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When EoF is 1, MPDU length is not 0 and Ack Policy of the MPDU is Normal Ack Request, the MPDU asks for acknowledgement by Ack SIFS after the OFDMA transmission.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At most one such data MPDU for a TID is allowed in an A-MPDU.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At most one such management MPDU is allowed in an A-MPDU.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When EoF is 0 and MPDU length is not 0 and Ack Policy of the MPDU is Implicit Block Ack Request or related TID of the MPDU is indicated by Block Ack Request, the MPDU </a:t>
            </a:r>
            <a:r>
              <a:rPr lang="en-US" sz="1600" dirty="0" smtClean="0"/>
              <a:t>asks for acknowledgement </a:t>
            </a:r>
            <a:r>
              <a:rPr lang="en-US" sz="1600" dirty="0" smtClean="0">
                <a:latin typeface="+mn-lt"/>
              </a:rPr>
              <a:t>by BA SIFS after the OFDMA transmission.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When EoF is 0 and MPDU length is not 0, Ack Policy of the MPDU is Block Ack Request , and the related TID of the MPDU is not indicated by Block Ack Request, the MPDU </a:t>
            </a:r>
            <a:r>
              <a:rPr lang="en-US" sz="1600" dirty="0" smtClean="0"/>
              <a:t>asks for acknowledgement </a:t>
            </a:r>
            <a:r>
              <a:rPr lang="en-US" sz="1600" dirty="0" smtClean="0">
                <a:latin typeface="+mn-lt"/>
              </a:rPr>
              <a:t>by BA in the future (no immediate response frame).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600" dirty="0" smtClean="0">
              <a:latin typeface="+mn-lt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9175" y="4876800"/>
            <a:ext cx="3952875" cy="39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4850" y="5410200"/>
            <a:ext cx="32670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6013269"/>
            <a:ext cx="4057650" cy="46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 bwMode="auto">
          <a:xfrm flipH="1">
            <a:off x="5048250" y="5257800"/>
            <a:ext cx="828675" cy="1714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877050" y="5257800"/>
            <a:ext cx="838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4495801" y="5715000"/>
            <a:ext cx="552449" cy="450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6191250" y="5715000"/>
            <a:ext cx="2190750" cy="450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Enhanced (Single STA) Multi-TID BA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0668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The Multi-STA M-BA is </a:t>
            </a:r>
            <a:r>
              <a:rPr lang="en-US" sz="1600" kern="0" dirty="0" smtClean="0"/>
              <a:t>also </a:t>
            </a:r>
            <a:r>
              <a:rPr lang="en-US" sz="1600" kern="0" dirty="0" smtClean="0">
                <a:latin typeface="+mn-lt"/>
              </a:rPr>
              <a:t>used for single STA acknowledgement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when DL MU A-MPDU includes multiple TIDs, or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when UL multi-TID MU A-MPDUs are acknowledged by DL OFDMA/MU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When </a:t>
            </a:r>
            <a:r>
              <a:rPr lang="en-US" sz="1600" kern="0" dirty="0" smtClean="0"/>
              <a:t>Multi-STA M-BA is </a:t>
            </a:r>
            <a:r>
              <a:rPr lang="en-US" sz="1600" kern="0" dirty="0" smtClean="0">
                <a:latin typeface="+mn-lt"/>
              </a:rPr>
              <a:t>used for single user, RA is unicast MAC address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AID field is TBD.  </a:t>
            </a:r>
          </a:p>
        </p:txBody>
      </p:sp>
      <p:pic>
        <p:nvPicPr>
          <p:cNvPr id="30" name="Picture 29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58167"/>
            <a:ext cx="6400800" cy="2842633"/>
          </a:xfrm>
          <a:prstGeom prst="rect">
            <a:avLst/>
          </a:prstGeom>
          <a:noFill/>
        </p:spPr>
      </p:pic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Draft P802.11REVmc_D5.0</a:t>
            </a:r>
          </a:p>
          <a:p>
            <a:r>
              <a:rPr lang="en-US" sz="2000" dirty="0" smtClean="0"/>
              <a:t>[2]11-15/132r13 Specification Framework for </a:t>
            </a:r>
            <a:r>
              <a:rPr lang="en-US" sz="2000" dirty="0" err="1" smtClean="0"/>
              <a:t>TGax</a:t>
            </a:r>
            <a:r>
              <a:rPr lang="en-US" sz="2000" dirty="0" smtClean="0"/>
              <a:t>  </a:t>
            </a: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text to the SFD 4.1 General?</a:t>
            </a:r>
          </a:p>
          <a:p>
            <a:r>
              <a:rPr lang="en-US" sz="1800" dirty="0" smtClean="0"/>
              <a:t>MPDUs from multiple TIDs that ask for </a:t>
            </a:r>
            <a:r>
              <a:rPr lang="en-US" sz="1800" dirty="0" err="1" smtClean="0"/>
              <a:t>Ack</a:t>
            </a:r>
            <a:r>
              <a:rPr lang="en-US" sz="1800" dirty="0" smtClean="0"/>
              <a:t> and/or BA acknowledgement and management frame that asks for </a:t>
            </a:r>
            <a:r>
              <a:rPr lang="en-US" sz="1800" dirty="0" err="1" smtClean="0"/>
              <a:t>Ack</a:t>
            </a:r>
            <a:r>
              <a:rPr lang="en-US" sz="1800" dirty="0" smtClean="0"/>
              <a:t> acknowledgement may be aggregated in one A-MPDU of MU transmission</a:t>
            </a:r>
            <a:endParaRPr lang="en-US" sz="22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8764"/>
            <a:ext cx="9144000" cy="4719635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Do you agree to add the following text to the SFD </a:t>
            </a:r>
            <a:r>
              <a:rPr lang="en-US" sz="1800" dirty="0" err="1" smtClean="0"/>
              <a:t>subclause</a:t>
            </a:r>
            <a:r>
              <a:rPr lang="en-US" sz="1800" dirty="0" smtClean="0"/>
              <a:t> 4.2 DL MU Operation:</a:t>
            </a:r>
          </a:p>
          <a:p>
            <a:r>
              <a:rPr lang="en-US" sz="1800" dirty="0" smtClean="0"/>
              <a:t>The spec shall allow UL MU transmission of Multi-STA Block ACK frame in response to multi-TID A-MPDU of DL MU transmission. The value of the AID field </a:t>
            </a:r>
            <a:r>
              <a:rPr lang="en-US" sz="1800" smtClean="0"/>
              <a:t>in M-BA is </a:t>
            </a:r>
            <a:r>
              <a:rPr lang="en-US" sz="1800" dirty="0" smtClean="0"/>
              <a:t>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197630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2192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5</a:t>
            </a:fld>
            <a:endParaRPr lang="en-US" sz="90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74963"/>
          <a:ext cx="7620000" cy="37942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4762500"/>
          <a:ext cx="7620000" cy="1100317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xing.weimin@zte.com.cn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E7E6215C-0148-4EB1-A390-22B113FC486F}" type="slidenum">
              <a:rPr lang="en-US" sz="900" smtClean="0"/>
              <a:pPr>
                <a:defRPr/>
              </a:pPr>
              <a:t>7</a:t>
            </a:fld>
            <a:endParaRPr lang="en-US" sz="900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Single TID vs Multiple TIDs in an PSDU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95400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In 802.11 baseline, two methods are defined for TC (=TID) selection in an A-MPDU.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2000" kern="0" dirty="0" smtClean="0">
                <a:latin typeface="+mn-lt"/>
              </a:rPr>
              <a:t>An A-MPDU in PSMP aggregates MPDUs from multiple TC.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2000" kern="0" dirty="0" smtClean="0">
                <a:latin typeface="+mn-lt"/>
              </a:rPr>
              <a:t>An A-MPDU in other frame exchanges aggregates MPDUs from one TC.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4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11ax passed the motion about multiple TIDs in a PSDU: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GB" sz="2000" dirty="0" smtClean="0"/>
              <a:t>The spec shall allow multiple TIDs in a single PSDU between AP and a STA for DL/UL OFDMA/MU-MIMO. Multiple TIDs aggregation rules are TBD if necessary.</a:t>
            </a:r>
            <a:endParaRPr lang="en-US" sz="20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Multi-TID BA Recap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Multi-TID BA acknowledges MPDUs of multiple TIDs from one STA.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Frames from a TID without BA negotiation can’t be acknowledged by Multi-TID BA.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Management frame in A-MPDU can’t be acknowledged by Multi-TID BA.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00" y="3429000"/>
            <a:ext cx="598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8625" y="3962401"/>
            <a:ext cx="1133475" cy="176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086" y="4467223"/>
            <a:ext cx="443411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7111" y="5000625"/>
            <a:ext cx="1068489" cy="13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48100" y="6135673"/>
            <a:ext cx="2686050" cy="16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77100" y="4848225"/>
            <a:ext cx="1381125" cy="17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96100" y="4314825"/>
            <a:ext cx="20193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95500" y="5353050"/>
            <a:ext cx="5600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10100" y="5962650"/>
            <a:ext cx="124777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8336" y="6475413"/>
            <a:ext cx="173605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 (Marvell), et. al.</a:t>
            </a:r>
            <a:endParaRPr lang="en-US" altLang="ko-KR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35590</TotalTime>
  <Words>1548</Words>
  <Application>Microsoft Office PowerPoint</Application>
  <PresentationFormat>On-screen Show (4:3)</PresentationFormat>
  <Paragraphs>478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ACcord Submission Template</vt:lpstr>
      <vt:lpstr>Multi-TID A-MPDU in MU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Single TID vs Multiple TIDs in an PSDU</vt:lpstr>
      <vt:lpstr>Multi-TID BA Recap</vt:lpstr>
      <vt:lpstr>Multi-STA BA Recap</vt:lpstr>
      <vt:lpstr>OFDMA A-MPDU Aggregation Rules</vt:lpstr>
      <vt:lpstr>Enhanced (Single STA) Multi-TID BA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Windows User</cp:lastModifiedBy>
  <cp:revision>728</cp:revision>
  <cp:lastPrinted>1998-02-10T13:28:06Z</cp:lastPrinted>
  <dcterms:created xsi:type="dcterms:W3CDTF">2009-12-02T19:05:24Z</dcterms:created>
  <dcterms:modified xsi:type="dcterms:W3CDTF">2016-01-18T01:11:26Z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