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9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70" r:id="rId10"/>
    <p:sldId id="371" r:id="rId11"/>
    <p:sldId id="364" r:id="rId12"/>
    <p:sldId id="369" r:id="rId13"/>
    <p:sldId id="311" r:id="rId14"/>
    <p:sldId id="372" r:id="rId15"/>
    <p:sldId id="344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5520" autoAdjust="0"/>
  </p:normalViewPr>
  <p:slideViewPr>
    <p:cSldViewPr>
      <p:cViewPr>
        <p:scale>
          <a:sx n="75" d="100"/>
          <a:sy n="75" d="100"/>
        </p:scale>
        <p:origin x="-1182" y="6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0067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Jan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yao.ke5@zte.com.cn" TargetMode="External"/><Relationship Id="rId3" Type="http://schemas.openxmlformats.org/officeDocument/2006/relationships/hyperlink" Target="mailto:pmonajem@cisco.com" TargetMode="External"/><Relationship Id="rId7" Type="http://schemas.openxmlformats.org/officeDocument/2006/relationships/hyperlink" Target="mailto:yfang@ztetx.com" TargetMode="External"/><Relationship Id="rId2" Type="http://schemas.openxmlformats.org/officeDocument/2006/relationships/hyperlink" Target="mailto:brianh@cisco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v.kaiying@zte.com.cn" TargetMode="External"/><Relationship Id="rId5" Type="http://schemas.openxmlformats.org/officeDocument/2006/relationships/hyperlink" Target="mailto:sun.bo1@zte.com.cn" TargetMode="External"/><Relationship Id="rId4" Type="http://schemas.openxmlformats.org/officeDocument/2006/relationships/hyperlink" Target="mailto:hy0117.choi@lge.com" TargetMode="External"/><Relationship Id="rId9" Type="http://schemas.openxmlformats.org/officeDocument/2006/relationships/hyperlink" Target="mailto:xing.weimin@zte.com.c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09600"/>
          </a:xfrm>
        </p:spPr>
        <p:txBody>
          <a:bodyPr/>
          <a:lstStyle/>
          <a:p>
            <a:r>
              <a:rPr lang="en-US" dirty="0" smtClean="0"/>
              <a:t>MAC Padding in Trigger Frame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4842" y="627796"/>
            <a:ext cx="8488907" cy="591403"/>
          </a:xfrm>
        </p:spPr>
        <p:txBody>
          <a:bodyPr/>
          <a:lstStyle/>
          <a:p>
            <a:r>
              <a:rPr lang="en-US" sz="2800" dirty="0" smtClean="0"/>
              <a:t>SIFS between TF and UL MU PPDU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28298"/>
            <a:ext cx="9143999" cy="2962702"/>
          </a:xfrm>
        </p:spPr>
        <p:txBody>
          <a:bodyPr>
            <a:normAutofit/>
          </a:bodyPr>
          <a:lstStyle/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en-US" sz="2000" b="0" dirty="0" smtClean="0"/>
              <a:t>As proposed in [1], MU carrier sensing is done after Trigger frame.</a:t>
            </a:r>
          </a:p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en-US" sz="2000" b="0" dirty="0" smtClean="0"/>
              <a:t>SIFS between Trigger and UL MU PPDU should be used since:</a:t>
            </a:r>
            <a:endParaRPr lang="en-US" altLang="zh-CN" sz="1800" dirty="0" smtClean="0"/>
          </a:p>
          <a:p>
            <a:pPr marL="463550" lvl="3" indent="-231775">
              <a:buClr>
                <a:srgbClr val="FF0000"/>
              </a:buClr>
            </a:pPr>
            <a:r>
              <a:rPr lang="en-US" sz="1800" dirty="0" smtClean="0"/>
              <a:t>SIFS is of sufficient duration to allow for energy detection</a:t>
            </a:r>
            <a:r>
              <a:rPr lang="en-US" altLang="zh-CN" sz="1800" dirty="0" smtClean="0"/>
              <a:t>.</a:t>
            </a:r>
          </a:p>
          <a:p>
            <a:pPr marL="463550" lvl="3" indent="-231775">
              <a:buClr>
                <a:srgbClr val="FF0000"/>
              </a:buClr>
            </a:pPr>
            <a:r>
              <a:rPr lang="en-US" sz="1800" dirty="0" smtClean="0"/>
              <a:t>Longer than SIFS may not be safe from medium access perspective</a:t>
            </a:r>
            <a:r>
              <a:rPr lang="en-US" altLang="zh-CN" sz="1800" dirty="0" smtClean="0"/>
              <a:t>.</a:t>
            </a:r>
          </a:p>
          <a:p>
            <a:pPr marL="120650" lvl="2" indent="-231775">
              <a:buClr>
                <a:srgbClr val="FF0000"/>
              </a:buClr>
            </a:pPr>
            <a:r>
              <a:rPr lang="en-US" sz="2000" dirty="0" smtClean="0"/>
              <a:t>SIFS time seems tight for some implementations: </a:t>
            </a:r>
          </a:p>
          <a:p>
            <a:pPr marL="463550" lvl="3" indent="-231775">
              <a:buClr>
                <a:srgbClr val="FF0000"/>
              </a:buClr>
            </a:pPr>
            <a:r>
              <a:rPr lang="en-US" dirty="0" smtClean="0"/>
              <a:t>e.g. power control, BW in L-STF field.</a:t>
            </a:r>
            <a:endParaRPr lang="en-US" altLang="zh-CN" dirty="0" smtClean="0"/>
          </a:p>
          <a:p>
            <a:pPr marL="120650" lvl="2" indent="-231775">
              <a:buClr>
                <a:srgbClr val="FF0000"/>
              </a:buClr>
            </a:pPr>
            <a:endParaRPr lang="en-US" altLang="zh-CN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057400" y="5916480"/>
            <a:ext cx="3216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335064" y="5482512"/>
            <a:ext cx="1206189" cy="42260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UL MU PPDU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2805980" y="5482512"/>
            <a:ext cx="335052" cy="4226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3531093" y="6254731"/>
            <a:ext cx="427416" cy="146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TXOP</a:t>
            </a:r>
            <a:endParaRPr lang="en-US" sz="900" b="0" i="1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336906" y="5530730"/>
            <a:ext cx="268042" cy="225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grpSp>
        <p:nvGrpSpPr>
          <p:cNvPr id="2" name="Group 12"/>
          <p:cNvGrpSpPr/>
          <p:nvPr/>
        </p:nvGrpSpPr>
        <p:grpSpPr>
          <a:xfrm>
            <a:off x="2470927" y="5771824"/>
            <a:ext cx="335052" cy="144656"/>
            <a:chOff x="1263427" y="5973284"/>
            <a:chExt cx="381000" cy="228600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1339627" y="5973284"/>
              <a:ext cx="304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12634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13396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>
              <a:off x="14158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14920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2135875" y="5289637"/>
            <a:ext cx="6701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Gains the channel access</a:t>
            </a:r>
            <a:endParaRPr lang="en-US" sz="900" b="0" i="1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810104" y="5964699"/>
            <a:ext cx="0" cy="377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2805980" y="5298343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3737127" y="5287056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UL</a:t>
            </a:r>
            <a:endParaRPr lang="en-US" sz="900" b="0" i="1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853987" y="6237459"/>
            <a:ext cx="21443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4675274" y="5287056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4675274" y="5482512"/>
            <a:ext cx="335052" cy="4226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/BA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>
            <a:off x="3106023" y="5280252"/>
            <a:ext cx="132020" cy="215905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2935002" y="5123391"/>
            <a:ext cx="10567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Carrier Sense (CS)</a:t>
            </a:r>
            <a:endParaRPr lang="en-US" sz="900" b="0" i="1" dirty="0"/>
          </a:p>
        </p:txBody>
      </p:sp>
      <p:sp>
        <p:nvSpPr>
          <p:cNvPr id="30" name="Right Brace 29"/>
          <p:cNvSpPr/>
          <p:nvPr/>
        </p:nvSpPr>
        <p:spPr bwMode="auto">
          <a:xfrm rot="5400000">
            <a:off x="3195868" y="5869966"/>
            <a:ext cx="86362" cy="23403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177040" y="6021528"/>
            <a:ext cx="647100" cy="20005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700" dirty="0" smtClean="0"/>
              <a:t>SIFS</a:t>
            </a:r>
            <a:endParaRPr lang="en-US" sz="700" b="0" i="1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007204" y="5961591"/>
            <a:ext cx="0" cy="377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800" dirty="0" smtClean="0"/>
              <a:t>Trigger Padding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9925"/>
            <a:ext cx="9144000" cy="67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69" name="Content Placeholder 2"/>
          <p:cNvSpPr txBox="1">
            <a:spLocks/>
          </p:cNvSpPr>
          <p:nvPr/>
        </p:nvSpPr>
        <p:spPr bwMode="auto">
          <a:xfrm>
            <a:off x="0" y="1427694"/>
            <a:ext cx="9144000" cy="192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For legacy dup Trigger </a:t>
            </a:r>
            <a:r>
              <a:rPr lang="en-US" sz="1800" kern="0" dirty="0" smtClean="0"/>
              <a:t>PPDU, propose to add padding before FCS of the Trigger frame 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HE STAs able to converge Viterbi for useful bits before the end of airtime of the padded PPDU.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dirty="0" smtClean="0"/>
              <a:t>Legacy STAs decode the frame until the end of the FCS based on PHY SIG length value</a:t>
            </a:r>
            <a:r>
              <a:rPr lang="en-US" sz="1800" kern="0" dirty="0" smtClean="0"/>
              <a:t>.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Legacy STAs can set NAV correctly.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/>
              <a:t>The padding detail is TBD.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129150" y="4337602"/>
            <a:ext cx="1143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29151" y="4297027"/>
            <a:ext cx="914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Common </a:t>
            </a:r>
          </a:p>
          <a:p>
            <a:r>
              <a:rPr lang="en-US" sz="1200" dirty="0" smtClean="0"/>
              <a:t>Info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6249228" y="4337602"/>
            <a:ext cx="1142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Per STA/Group</a:t>
            </a:r>
          </a:p>
          <a:p>
            <a:r>
              <a:rPr lang="en-US" sz="1200" dirty="0" smtClean="0"/>
              <a:t> Info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6272978" y="4337602"/>
            <a:ext cx="1066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Right Brace 31"/>
          <p:cNvSpPr/>
          <p:nvPr/>
        </p:nvSpPr>
        <p:spPr bwMode="auto">
          <a:xfrm rot="5400000">
            <a:off x="4341326" y="2004528"/>
            <a:ext cx="181948" cy="57150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ight Brace 35"/>
          <p:cNvSpPr/>
          <p:nvPr/>
        </p:nvSpPr>
        <p:spPr bwMode="auto">
          <a:xfrm rot="16200000" flipV="1">
            <a:off x="4595326" y="175726"/>
            <a:ext cx="105748" cy="80772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33800" y="3904152"/>
            <a:ext cx="18918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Length indicated by PHY SIG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7340600" y="4337602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52475" y="4368277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Padding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8178800" y="4337602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229146" y="4373227"/>
            <a:ext cx="457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FCS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1536700" y="4343400"/>
            <a:ext cx="914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00200" y="4267200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Frame </a:t>
            </a:r>
          </a:p>
          <a:p>
            <a:r>
              <a:rPr lang="en-US" sz="1200" dirty="0" smtClean="0"/>
              <a:t>Control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2439228" y="4337602"/>
            <a:ext cx="938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Duration/ID</a:t>
            </a:r>
            <a:endParaRPr lang="en-US" sz="1200" dirty="0"/>
          </a:p>
        </p:txBody>
      </p:sp>
      <p:sp>
        <p:nvSpPr>
          <p:cNvPr id="67" name="Rectangle 66"/>
          <p:cNvSpPr/>
          <p:nvPr/>
        </p:nvSpPr>
        <p:spPr bwMode="auto">
          <a:xfrm>
            <a:off x="2462978" y="4337602"/>
            <a:ext cx="913572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3376550" y="4337602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456552" y="4373227"/>
            <a:ext cx="3978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RA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4214750" y="4337602"/>
            <a:ext cx="914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26625" y="4368277"/>
            <a:ext cx="3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</a:t>
            </a:r>
            <a:endParaRPr lang="en-US" sz="1200" dirty="0"/>
          </a:p>
        </p:txBody>
      </p:sp>
      <p:sp>
        <p:nvSpPr>
          <p:cNvPr id="73" name="Right Brace 72"/>
          <p:cNvSpPr/>
          <p:nvPr/>
        </p:nvSpPr>
        <p:spPr bwMode="auto">
          <a:xfrm rot="5400000">
            <a:off x="7964550" y="4194602"/>
            <a:ext cx="152400" cy="12954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64400" y="4918502"/>
            <a:ext cx="152317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Enough Time for Viterbi</a:t>
            </a:r>
          </a:p>
          <a:p>
            <a:r>
              <a:rPr lang="en-US" sz="1050" dirty="0" smtClean="0"/>
              <a:t>Trace back</a:t>
            </a:r>
            <a:endParaRPr lang="en-US" sz="1050" dirty="0"/>
          </a:p>
        </p:txBody>
      </p:sp>
      <p:sp>
        <p:nvSpPr>
          <p:cNvPr id="75" name="Rectangle 74"/>
          <p:cNvSpPr/>
          <p:nvPr/>
        </p:nvSpPr>
        <p:spPr bwMode="auto">
          <a:xfrm>
            <a:off x="622300" y="4337602"/>
            <a:ext cx="914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3975" y="4403902"/>
            <a:ext cx="7745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SERVICE</a:t>
            </a:r>
            <a:endParaRPr lang="en-US" sz="1100" dirty="0"/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193" y="1747345"/>
            <a:ext cx="7772400" cy="4114800"/>
          </a:xfrm>
        </p:spPr>
        <p:txBody>
          <a:bodyPr/>
          <a:lstStyle/>
          <a:p>
            <a:r>
              <a:rPr lang="en-US" b="0" dirty="0" smtClean="0"/>
              <a:t>Propose SIFS between Trigger (DL MU with Trigger frames) and UL MU transmission.</a:t>
            </a:r>
          </a:p>
          <a:p>
            <a:r>
              <a:rPr lang="en-US" b="0" dirty="0" smtClean="0"/>
              <a:t>Provide a simple padding mechanism for Trigger PPDU.</a:t>
            </a:r>
          </a:p>
          <a:p>
            <a:r>
              <a:rPr lang="en-US" b="0" dirty="0" smtClean="0"/>
              <a:t>Buy sufficient time for STAs to respond Trigger.</a:t>
            </a:r>
          </a:p>
          <a:p>
            <a:r>
              <a:rPr lang="en-US" b="0" dirty="0" smtClean="0"/>
              <a:t>No impact on legacy devices.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515119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11-16/0031r0 UL MU CS rules</a:t>
            </a:r>
          </a:p>
          <a:p>
            <a:r>
              <a:rPr lang="en-US" sz="2000" dirty="0" smtClean="0"/>
              <a:t>[2] Draft P802.11REVmc_D5.0</a:t>
            </a: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8764"/>
            <a:ext cx="9144000" cy="4719635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Do you agree to add the following text in Section 4.3 of the SFD:</a:t>
            </a:r>
          </a:p>
          <a:p>
            <a:r>
              <a:rPr lang="en-US" sz="1800" dirty="0" smtClean="0"/>
              <a:t>The inter frame space between a PPDU that contains a trigger frame and its triggered UL MU PPDU is SIFS</a:t>
            </a:r>
            <a:endParaRPr lang="en-US" sz="2200" dirty="0" smtClean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8764"/>
            <a:ext cx="9144000" cy="471963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text to the SFD?</a:t>
            </a:r>
          </a:p>
          <a:p>
            <a:r>
              <a:rPr lang="en-US" sz="1800" smtClean="0"/>
              <a:t>The specs shall define a MAC padding scheme (TBD) for trigger frame sent in Non-HT PPDUs</a:t>
            </a:r>
            <a:endParaRPr lang="en-US" sz="1800" dirty="0" smtClean="0"/>
          </a:p>
          <a:p>
            <a:endParaRPr lang="en-US" sz="2200" dirty="0" smtClean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0737" y="66278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5</a:t>
            </a:fld>
            <a:endParaRPr lang="en-US" sz="90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74963"/>
          <a:ext cx="7620000" cy="379420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4762500"/>
          <a:ext cx="7620000" cy="1100317"/>
        </p:xfrm>
        <a:graphic>
          <a:graphicData uri="http://schemas.openxmlformats.org/drawingml/2006/table">
            <a:tbl>
              <a:tblPr/>
              <a:tblGrid>
                <a:gridCol w="1523999"/>
                <a:gridCol w="1219201"/>
                <a:gridCol w="1676399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xing.weimin@zte.com.cn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7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46331"/>
            <a:ext cx="8610600" cy="572869"/>
          </a:xfrm>
        </p:spPr>
        <p:txBody>
          <a:bodyPr/>
          <a:lstStyle/>
          <a:p>
            <a:r>
              <a:rPr lang="en-US" sz="2800" dirty="0" smtClean="0"/>
              <a:t>Recap of UL OFDMA Frame Exchange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76200" y="144780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 legacy duplicated Trigger frame or HE Trigger is transmitted to trigger a UL OFDMA/MU-MIMO frame exchange.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800" kern="0" dirty="0" smtClean="0">
              <a:latin typeface="+mn-lt"/>
            </a:endParaRP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TBD IFS after the end of Trigger PPDU, STAs transmit UL MU frames.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600" y="5538054"/>
            <a:ext cx="4800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3633850" y="4935379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39574" y="4624833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39574" y="4320033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990600" y="4038600"/>
            <a:ext cx="838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DL Trigger</a:t>
            </a:r>
            <a:endParaRPr lang="en-US" sz="1000" b="0" i="1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066800" y="4306979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1043050" y="5554879"/>
            <a:ext cx="3224150" cy="1425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1849588" y="4933237"/>
            <a:ext cx="162807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1863225" y="5057836"/>
            <a:ext cx="16001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smtClean="0"/>
              <a:t>STA3 A-MPDU to AP</a:t>
            </a:r>
            <a:endParaRPr lang="en-US" sz="12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785585" y="4620477"/>
            <a:ext cx="1751914" cy="304800"/>
            <a:chOff x="2859" y="1856"/>
            <a:chExt cx="580" cy="256"/>
          </a:xfrm>
        </p:grpSpPr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539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200" dirty="0" smtClean="0"/>
                <a:t>STA2 A-MPDU to AP</a:t>
              </a:r>
              <a:endParaRPr lang="en-US" sz="1200" dirty="0"/>
            </a:p>
          </p:txBody>
        </p:sp>
      </p:grp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1840675" y="4316687"/>
            <a:ext cx="1628072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1875100" y="4365086"/>
            <a:ext cx="16763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smtClean="0"/>
              <a:t>STA1 A-MPDU to AP</a:t>
            </a:r>
            <a:endParaRPr lang="en-US" sz="1200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3374575" y="3886200"/>
            <a:ext cx="137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OFDMA or broadcast acknowledge</a:t>
            </a:r>
            <a:endParaRPr lang="en-US" sz="1000" b="0" i="1" dirty="0"/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1905000" y="5621179"/>
            <a:ext cx="152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OFDMA Frame Exchange</a:t>
            </a:r>
            <a:endParaRPr lang="en-US" sz="1000" b="0" i="1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1066800" y="4611779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1066800" y="4916579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066800" y="5221379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962400"/>
            <a:ext cx="236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7467600" y="5410200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STA’s time for UL OFDMA TX preparation</a:t>
            </a:r>
            <a:endParaRPr lang="en-US" sz="1000" b="0" i="1" dirty="0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  <p:sp>
        <p:nvSpPr>
          <p:cNvPr id="35" name="Slide Number Placeholder 4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4842" y="627796"/>
            <a:ext cx="8488907" cy="591403"/>
          </a:xfrm>
        </p:spPr>
        <p:txBody>
          <a:bodyPr/>
          <a:lstStyle/>
          <a:p>
            <a:r>
              <a:rPr lang="en-US" sz="2800" dirty="0" smtClean="0"/>
              <a:t>Consideration of IFS between TF and UL MU PPDU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28298"/>
            <a:ext cx="9143999" cy="2962702"/>
          </a:xfrm>
        </p:spPr>
        <p:txBody>
          <a:bodyPr>
            <a:normAutofit/>
          </a:bodyPr>
          <a:lstStyle/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en-US" sz="2000" b="0" dirty="0" smtClean="0"/>
              <a:t>As proposed in [1], MU carry sensing is done after Trigger frame or DL MU that contain Trigger frames.</a:t>
            </a:r>
          </a:p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en-US" sz="2000" b="0" dirty="0" smtClean="0"/>
              <a:t>Inter-frame space should satisfy the following conditions:</a:t>
            </a:r>
            <a:endParaRPr lang="en-US" altLang="zh-CN" sz="1800" dirty="0" smtClean="0"/>
          </a:p>
          <a:p>
            <a:pPr marL="463550" lvl="3" indent="-231775">
              <a:buClr>
                <a:srgbClr val="FF0000"/>
              </a:buClr>
            </a:pPr>
            <a:r>
              <a:rPr lang="en-US" altLang="zh-CN" sz="1800" dirty="0" smtClean="0"/>
              <a:t>long enough for the responding STA to prepare the UL data.</a:t>
            </a:r>
          </a:p>
          <a:p>
            <a:pPr marL="463550" lvl="3" indent="-231775">
              <a:buClr>
                <a:srgbClr val="FF0000"/>
              </a:buClr>
            </a:pPr>
            <a:r>
              <a:rPr lang="en-US" altLang="zh-CN" sz="1800" dirty="0" smtClean="0"/>
              <a:t>long enough for the responding STA to sense the allocated channel, if the CS is considered before the UL MU transmission in response to a Trigger frame.</a:t>
            </a:r>
          </a:p>
          <a:p>
            <a:pPr marL="463550" lvl="3" indent="-231775">
              <a:buClr>
                <a:srgbClr val="FF0000"/>
              </a:buClr>
            </a:pPr>
            <a:r>
              <a:rPr lang="en-US" altLang="zh-CN" sz="1800" dirty="0" smtClean="0"/>
              <a:t>No risk for other STAs to contend the medium.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057400" y="5916480"/>
            <a:ext cx="3216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335064" y="5482512"/>
            <a:ext cx="1206189" cy="42260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UL MU PPDU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2805980" y="5482512"/>
            <a:ext cx="335052" cy="4226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3531093" y="6254731"/>
            <a:ext cx="427416" cy="146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TXOP</a:t>
            </a:r>
            <a:endParaRPr lang="en-US" sz="900" b="0" i="1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336906" y="5530730"/>
            <a:ext cx="268042" cy="225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2470927" y="5771824"/>
            <a:ext cx="335052" cy="144656"/>
            <a:chOff x="1263427" y="5973284"/>
            <a:chExt cx="381000" cy="228600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1339627" y="5973284"/>
              <a:ext cx="304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12634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13396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>
              <a:off x="14158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14920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2135875" y="5289637"/>
            <a:ext cx="6701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Gains the channel access</a:t>
            </a:r>
            <a:endParaRPr lang="en-US" sz="900" b="0" i="1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810104" y="5964699"/>
            <a:ext cx="0" cy="377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2805980" y="5298343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3737127" y="5287056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UL</a:t>
            </a:r>
            <a:endParaRPr lang="en-US" sz="900" b="0" i="1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853987" y="6237459"/>
            <a:ext cx="21443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4675274" y="5287056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4675274" y="5482512"/>
            <a:ext cx="335052" cy="4226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/BA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>
            <a:off x="3106023" y="5280252"/>
            <a:ext cx="132020" cy="215905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2935002" y="5123391"/>
            <a:ext cx="10567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Carrier Sense (CS)</a:t>
            </a:r>
            <a:endParaRPr lang="en-US" sz="900" b="0" i="1" dirty="0"/>
          </a:p>
        </p:txBody>
      </p:sp>
      <p:sp>
        <p:nvSpPr>
          <p:cNvPr id="30" name="Right Brace 29"/>
          <p:cNvSpPr/>
          <p:nvPr/>
        </p:nvSpPr>
        <p:spPr bwMode="auto">
          <a:xfrm rot="5400000">
            <a:off x="3195868" y="5869966"/>
            <a:ext cx="86362" cy="23403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177040" y="6021528"/>
            <a:ext cx="647100" cy="20005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700" dirty="0" smtClean="0"/>
              <a:t>IFS ??</a:t>
            </a:r>
            <a:endParaRPr lang="en-US" sz="700" b="0" i="1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007204" y="5961591"/>
            <a:ext cx="0" cy="377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36863</TotalTime>
  <Words>1529</Words>
  <Application>Microsoft Office PowerPoint</Application>
  <PresentationFormat>On-screen Show (4:3)</PresentationFormat>
  <Paragraphs>536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ACcord Submission Template</vt:lpstr>
      <vt:lpstr>MAC Padding in Trigger Frame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Recap of UL OFDMA Frame Exchange</vt:lpstr>
      <vt:lpstr>Consideration of IFS between TF and UL MU PPDU</vt:lpstr>
      <vt:lpstr>SIFS between TF and UL MU PPDU</vt:lpstr>
      <vt:lpstr>Trigger Padding</vt:lpstr>
      <vt:lpstr>Summary</vt:lpstr>
      <vt:lpstr>References</vt:lpstr>
      <vt:lpstr>Straw Poll 1</vt:lpstr>
      <vt:lpstr>Straw Poll 2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732</cp:revision>
  <cp:lastPrinted>1998-02-10T13:28:06Z</cp:lastPrinted>
  <dcterms:created xsi:type="dcterms:W3CDTF">2009-12-02T19:05:24Z</dcterms:created>
  <dcterms:modified xsi:type="dcterms:W3CDTF">2016-01-18T10:16:12Z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