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505" r:id="rId3"/>
    <p:sldId id="506" r:id="rId4"/>
    <p:sldId id="507" r:id="rId5"/>
    <p:sldId id="509" r:id="rId6"/>
    <p:sldId id="511" r:id="rId7"/>
    <p:sldId id="514" r:id="rId8"/>
    <p:sldId id="513" r:id="rId9"/>
    <p:sldId id="491" r:id="rId10"/>
    <p:sldId id="501" r:id="rId11"/>
    <p:sldId id="503" r:id="rId12"/>
    <p:sldId id="50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5652" autoAdjust="0"/>
  </p:normalViewPr>
  <p:slideViewPr>
    <p:cSldViewPr>
      <p:cViewPr varScale="1">
        <p:scale>
          <a:sx n="147" d="100"/>
          <a:sy n="147" d="100"/>
        </p:scale>
        <p:origin x="7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3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1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32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83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4" Type="http://schemas.openxmlformats.org/officeDocument/2006/relationships/hyperlink" Target="mailto:lv.kaiying@zte.com.cn" TargetMode="External"/><Relationship Id="rId5" Type="http://schemas.openxmlformats.org/officeDocument/2006/relationships/hyperlink" Target="mailto:yfang@ztetx.com" TargetMode="External"/><Relationship Id="rId6" Type="http://schemas.openxmlformats.org/officeDocument/2006/relationships/hyperlink" Target="mailto:yao.ke5@zte.com.cn" TargetMode="External"/><Relationship Id="rId7" Type="http://schemas.openxmlformats.org/officeDocument/2006/relationships/hyperlink" Target="mailto:xing.weimin@zte.com.c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 </a:t>
            </a:r>
            <a:r>
              <a:rPr lang="en-US" dirty="0"/>
              <a:t>(</a:t>
            </a:r>
            <a:r>
              <a:rPr lang="en-US" dirty="0" smtClean="0"/>
              <a:t>SPs only Part I)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11-16-0066-03-00ax-Views-on-UL-MU-Features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non-AP STA that is UL MU-MIMO </a:t>
            </a:r>
            <a:r>
              <a:rPr lang="en-US" dirty="0" err="1"/>
              <a:t>T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capable shall support DL MU-MIMO </a:t>
            </a:r>
            <a:r>
              <a:rPr lang="en-US" dirty="0" smtClean="0"/>
              <a:t>Rx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following text in SFD?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non-AP STA that is UL </a:t>
            </a:r>
            <a:r>
              <a:rPr lang="en-US" dirty="0" smtClean="0"/>
              <a:t>OFDMA </a:t>
            </a:r>
            <a:r>
              <a:rPr lang="en-US" dirty="0" err="1"/>
              <a:t>T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capable shall support DL </a:t>
            </a:r>
            <a:r>
              <a:rPr lang="en-US" dirty="0" smtClean="0"/>
              <a:t>OFDMA Rx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410987"/>
              </p:ext>
            </p:extLst>
          </p:nvPr>
        </p:nvGraphicFramePr>
        <p:xfrm>
          <a:off x="838200" y="1143000"/>
          <a:ext cx="7239000" cy="52222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Thomas 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Chaochun</a:t>
                      </a:r>
                      <a:r>
                        <a:rPr lang="en-US" sz="1200" dirty="0" smtClean="0"/>
                        <a:t>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Yee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Yuichi.Morioka@jp.sony.com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YusukeC.Tanaka@jp.sony.com</a:t>
                      </a:r>
                      <a:endParaRPr lang="en-US" sz="1200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Masahito.Mori@jp.sony.com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Carney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William.Carney@am.sony.com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915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3055"/>
              </p:ext>
            </p:extLst>
          </p:nvPr>
        </p:nvGraphicFramePr>
        <p:xfrm>
          <a:off x="685800" y="1066800"/>
          <a:ext cx="77724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9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93787"/>
              </p:ext>
            </p:extLst>
          </p:nvPr>
        </p:nvGraphicFramePr>
        <p:xfrm>
          <a:off x="762000" y="4387663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0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includes </a:t>
            </a:r>
            <a:r>
              <a:rPr lang="en-US" dirty="0" err="1" smtClean="0"/>
              <a:t>staw</a:t>
            </a:r>
            <a:r>
              <a:rPr lang="en-US" dirty="0"/>
              <a:t> </a:t>
            </a:r>
            <a:r>
              <a:rPr lang="en-US" dirty="0" smtClean="0"/>
              <a:t>polls only, based on the previous presentation, 11-16/0066r3 UL MU features in 11ax [1]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4046</TotalTime>
  <Words>963</Words>
  <Application>Microsoft Macintosh PowerPoint</Application>
  <PresentationFormat>On-screen Show (4:3)</PresentationFormat>
  <Paragraphs>420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Arial</vt:lpstr>
      <vt:lpstr>802-11-Submission</vt:lpstr>
      <vt:lpstr>Views on UL-MU features (SPs only Part 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Abstract</vt:lpstr>
      <vt:lpstr>References</vt:lpstr>
      <vt:lpstr>Straw Poll #1</vt:lpstr>
      <vt:lpstr>Straw Poll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Microsoft Office User</cp:lastModifiedBy>
  <cp:revision>45</cp:revision>
  <cp:lastPrinted>1998-02-10T13:28:06Z</cp:lastPrinted>
  <dcterms:created xsi:type="dcterms:W3CDTF">2016-01-14T02:31:59Z</dcterms:created>
  <dcterms:modified xsi:type="dcterms:W3CDTF">2016-03-13T16:46:38Z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