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70" r:id="rId2"/>
    <p:sldId id="505" r:id="rId3"/>
    <p:sldId id="506" r:id="rId4"/>
    <p:sldId id="507" r:id="rId5"/>
    <p:sldId id="509" r:id="rId6"/>
    <p:sldId id="511" r:id="rId7"/>
    <p:sldId id="514" r:id="rId8"/>
    <p:sldId id="513" r:id="rId9"/>
    <p:sldId id="491" r:id="rId10"/>
    <p:sldId id="501" r:id="rId11"/>
    <p:sldId id="503" r:id="rId12"/>
    <p:sldId id="504" r:id="rId1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 autoAdjust="0"/>
    <p:restoredTop sz="95652" autoAdjust="0"/>
  </p:normalViewPr>
  <p:slideViewPr>
    <p:cSldViewPr>
      <p:cViewPr varScale="1">
        <p:scale>
          <a:sx n="147" d="100"/>
          <a:sy n="147" d="100"/>
        </p:scale>
        <p:origin x="792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562" y="-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Joonsuk Kim, Apple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Joonsuk Kim, Apple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8733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8996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2580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20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381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975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3021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132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215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9322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835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579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87272" y="6475413"/>
            <a:ext cx="205665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Jan, 2016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Jan, 2016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 altLang="ko-KR" dirty="0" err="1" smtClean="0"/>
              <a:t>Joonsuk</a:t>
            </a:r>
            <a:r>
              <a:rPr lang="da-DK" altLang="ko-KR" dirty="0" smtClean="0"/>
              <a:t> Kim, et. al. (Apple)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Jan, 2016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Jan, 2016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Jan, 2016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Jan, 2016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Jan, 2016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Jan, 2016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Jan, 2016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875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4864" y="6475413"/>
            <a:ext cx="17190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21" y="332601"/>
            <a:ext cx="32830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802.11-16/0066r5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hyperlink" Target="mailto:zubeir.bocus@toshiba-trel.com" TargetMode="External"/><Relationship Id="rId12" Type="http://schemas.openxmlformats.org/officeDocument/2006/relationships/hyperlink" Target="mailto:fengming.cao@toshiba-trel.com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tomo.adachi@toshiba.co.jp" TargetMode="External"/><Relationship Id="rId4" Type="http://schemas.openxmlformats.org/officeDocument/2006/relationships/hyperlink" Target="mailto:narendar.madhavan@toshiba.co.jp" TargetMode="External"/><Relationship Id="rId5" Type="http://schemas.openxmlformats.org/officeDocument/2006/relationships/hyperlink" Target="mailto:kentaro.taniguchi@toshiba.co.jp" TargetMode="External"/><Relationship Id="rId6" Type="http://schemas.openxmlformats.org/officeDocument/2006/relationships/hyperlink" Target="mailto:toshihisa.nabetani@toshiba.co.jp" TargetMode="External"/><Relationship Id="rId7" Type="http://schemas.openxmlformats.org/officeDocument/2006/relationships/hyperlink" Target="mailto:tsuguhide.aoki@toshiba.co.jp" TargetMode="External"/><Relationship Id="rId8" Type="http://schemas.openxmlformats.org/officeDocument/2006/relationships/hyperlink" Target="mailto:kouji.horisaki@toshiba.co.jp" TargetMode="External"/><Relationship Id="rId9" Type="http://schemas.openxmlformats.org/officeDocument/2006/relationships/hyperlink" Target="mailto:david.halls@toshiba-trel.com" TargetMode="External"/><Relationship Id="rId10" Type="http://schemas.openxmlformats.org/officeDocument/2006/relationships/hyperlink" Target="mailto:filippo.tosato@toshiba-trel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hyperlink" Target="mailto:younghoon.kwon@newracom.com" TargetMode="External"/><Relationship Id="rId12" Type="http://schemas.openxmlformats.org/officeDocument/2006/relationships/hyperlink" Target="mailto:yongho.seok@newracom.com" TargetMode="External"/><Relationship Id="rId13" Type="http://schemas.openxmlformats.org/officeDocument/2006/relationships/hyperlink" Target="mailto:daewon.lee@newracom.com" TargetMode="External"/><Relationship Id="rId14" Type="http://schemas.openxmlformats.org/officeDocument/2006/relationships/hyperlink" Target="mailto:yujin.noh@newracom.com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mailto:k.josiam@samsung.com" TargetMode="External"/><Relationship Id="rId4" Type="http://schemas.openxmlformats.org/officeDocument/2006/relationships/hyperlink" Target="mailto:rakesh.taori@samsung.com" TargetMode="External"/><Relationship Id="rId5" Type="http://schemas.openxmlformats.org/officeDocument/2006/relationships/hyperlink" Target="mailto:s.nanda@partner.samsung.com" TargetMode="External"/><Relationship Id="rId6" Type="http://schemas.openxmlformats.org/officeDocument/2006/relationships/hyperlink" Target="mailto:s29.chang@samsung.com" TargetMode="External"/><Relationship Id="rId7" Type="http://schemas.openxmlformats.org/officeDocument/2006/relationships/hyperlink" Target="mailto:f.tong@samsung.com" TargetMode="External"/><Relationship Id="rId8" Type="http://schemas.openxmlformats.org/officeDocument/2006/relationships/hyperlink" Target="mailto:m.rison@samsung.com" TargetMode="External"/><Relationship Id="rId9" Type="http://schemas.openxmlformats.org/officeDocument/2006/relationships/hyperlink" Target="mailto:minho.cheong@newracom.com" TargetMode="External"/><Relationship Id="rId10" Type="http://schemas.openxmlformats.org/officeDocument/2006/relationships/hyperlink" Target="mailto:reza.hedayat@newracom.co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sun.bo1@zte.com.cn" TargetMode="External"/><Relationship Id="rId4" Type="http://schemas.openxmlformats.org/officeDocument/2006/relationships/hyperlink" Target="mailto:lv.kaiying@zte.com.cn" TargetMode="External"/><Relationship Id="rId5" Type="http://schemas.openxmlformats.org/officeDocument/2006/relationships/hyperlink" Target="mailto:yfang@ztetx.com" TargetMode="External"/><Relationship Id="rId6" Type="http://schemas.openxmlformats.org/officeDocument/2006/relationships/hyperlink" Target="mailto:yao.ke5@zte.com.cn" TargetMode="External"/><Relationship Id="rId7" Type="http://schemas.openxmlformats.org/officeDocument/2006/relationships/hyperlink" Target="mailto:xing.weimin@zte.com.cn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819" y="781050"/>
            <a:ext cx="7772400" cy="609600"/>
          </a:xfrm>
        </p:spPr>
        <p:txBody>
          <a:bodyPr/>
          <a:lstStyle/>
          <a:p>
            <a:r>
              <a:rPr lang="en-US" dirty="0" smtClean="0"/>
              <a:t>Views on UL-MU features </a:t>
            </a:r>
            <a:r>
              <a:rPr lang="en-US" dirty="0"/>
              <a:t>(</a:t>
            </a:r>
            <a:r>
              <a:rPr lang="en-US" dirty="0" smtClean="0"/>
              <a:t>SPs only Part I)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6675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2016-01-15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371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5823225"/>
              </p:ext>
            </p:extLst>
          </p:nvPr>
        </p:nvGraphicFramePr>
        <p:xfrm>
          <a:off x="838200" y="1752600"/>
          <a:ext cx="7239000" cy="46713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371600"/>
                <a:gridCol w="838200"/>
                <a:gridCol w="2438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Apple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Infinite Loop,</a:t>
                      </a:r>
                    </a:p>
                    <a:p>
                      <a:pPr algn="ctr"/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Cupertino, CA 95014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>
                          <a:latin typeface="+mn-lt"/>
                          <a:ea typeface="Times New Roman"/>
                          <a:cs typeface="Arial"/>
                        </a:rPr>
                        <a:t>guoqing_li@apple.com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Jarkko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Kneckt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jkneckt@apple.com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Eric Wong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ericwong@apple.com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Chris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chartman@apple.com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Aon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Mujtaba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mujtaba@apple.com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Tomoko Adachi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Toshiba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hlinkClick r:id="rId3"/>
                        </a:rPr>
                        <a:t>tomo.adachi@toshiba.co.jp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Narendar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Madhavan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hlinkClick r:id="rId4"/>
                        </a:rPr>
                        <a:t>narendar.madhavan@toshiba.co.jp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Kentaro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Taniguchi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hlinkClick r:id="rId5"/>
                        </a:rPr>
                        <a:t>kentaro.taniguchi@toshiba.co.jp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Toshihisa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Nabetani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hlinkClick r:id="rId6"/>
                        </a:rPr>
                        <a:t>toshihisa.nabetani@toshiba.co.jp</a:t>
                      </a:r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Tsuguhide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Aoki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hlinkClick r:id="rId7"/>
                        </a:rPr>
                        <a:t>tsuguhide.aoki@toshiba.co.jp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Koji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Horisaki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hlinkClick r:id="rId8"/>
                        </a:rPr>
                        <a:t>kouji.horisaki@toshiba.co.jp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David Halls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hlinkClick r:id="rId9"/>
                        </a:rPr>
                        <a:t>david.halls@toshiba-trel.com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Filippo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Tosato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hlinkClick r:id="rId10"/>
                        </a:rPr>
                        <a:t>filippo.tosato@toshiba-trel.com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Zubeir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Bocus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hlinkClick r:id="rId11"/>
                        </a:rPr>
                        <a:t>zubeir.bocus@toshiba-trel.com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Fengming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Cao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hlinkClick r:id="rId12"/>
                        </a:rPr>
                        <a:t>fengming.cao@toshiba-trel.com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11-16-0066-03-00ax-Views-on-UL-MU-Features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9918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add following text in SFD?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non-AP STA that is UL MU-MIMO </a:t>
            </a:r>
            <a:r>
              <a:rPr lang="en-US" dirty="0" err="1"/>
              <a:t>T</a:t>
            </a:r>
            <a:r>
              <a:rPr lang="en-US" dirty="0" err="1" smtClean="0"/>
              <a:t>x</a:t>
            </a:r>
            <a:r>
              <a:rPr lang="en-US" dirty="0" smtClean="0"/>
              <a:t> </a:t>
            </a:r>
            <a:r>
              <a:rPr lang="en-US" dirty="0"/>
              <a:t>capable shall support DL MU-MIMO </a:t>
            </a:r>
            <a:r>
              <a:rPr lang="en-US" dirty="0" smtClean="0"/>
              <a:t>Rx</a:t>
            </a:r>
          </a:p>
          <a:p>
            <a:pPr lvl="1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9383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</a:t>
            </a:r>
            <a:r>
              <a:rPr lang="en-US" dirty="0"/>
              <a:t>to add following text in SFD?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non-AP STA that is UL </a:t>
            </a:r>
            <a:r>
              <a:rPr lang="en-US" dirty="0" smtClean="0"/>
              <a:t>OFDMA </a:t>
            </a:r>
            <a:r>
              <a:rPr lang="en-US" dirty="0" err="1"/>
              <a:t>T</a:t>
            </a:r>
            <a:r>
              <a:rPr lang="en-US" dirty="0" err="1" smtClean="0"/>
              <a:t>x</a:t>
            </a:r>
            <a:r>
              <a:rPr lang="en-US" dirty="0" smtClean="0"/>
              <a:t> </a:t>
            </a:r>
            <a:r>
              <a:rPr lang="en-US" dirty="0"/>
              <a:t>capable shall support DL </a:t>
            </a:r>
            <a:r>
              <a:rPr lang="en-US" dirty="0" smtClean="0"/>
              <a:t>OFDMA Rx</a:t>
            </a:r>
          </a:p>
          <a:p>
            <a:pPr lvl="1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90179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441090" y="685800"/>
            <a:ext cx="199731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(</a:t>
            </a:r>
            <a:r>
              <a:rPr lang="en-US" sz="2000" b="1" dirty="0" err="1" smtClean="0"/>
              <a:t>cont</a:t>
            </a:r>
            <a:r>
              <a:rPr lang="en-US" sz="2000" b="1" dirty="0" smtClean="0"/>
              <a:t>):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2253063"/>
              </p:ext>
            </p:extLst>
          </p:nvPr>
        </p:nvGraphicFramePr>
        <p:xfrm>
          <a:off x="838200" y="1143000"/>
          <a:ext cx="7239000" cy="4395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371600"/>
                <a:gridCol w="838200"/>
                <a:gridCol w="2438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Hongyuan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 Zhang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</a:t>
                      </a:r>
                    </a:p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hongyuan@marvell.com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Yakun Sun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yakunsun@marvell.com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Lei Wang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Leileiw@marvell.com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Liwen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 Chu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liwenchu@marvell.com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Jinjing Jiang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jinjing@marvell.com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Yan Zhang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yzhang@marvell.com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Rui Cao 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ruicao@marvell.com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Sudhir Srinivasa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sudhirs@marvell.com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Bo Yu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boyu@marvell.com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Saga Tamhane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sagar@marvell.com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Mao Yu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my@marvel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..com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Xiayu Zheng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xzheng@marvell.com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Christian Berger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crberger@marvell.com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Niranjan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Grandhe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ngrandhe@marvell.com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Hui-Ling Lou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hlou@marvell.com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8078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441090" y="685800"/>
            <a:ext cx="199731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(</a:t>
            </a:r>
            <a:r>
              <a:rPr lang="en-US" sz="2000" b="1" dirty="0" err="1" smtClean="0"/>
              <a:t>cont</a:t>
            </a:r>
            <a:r>
              <a:rPr lang="en-US" sz="2000" b="1" dirty="0" smtClean="0"/>
              <a:t>):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4742616"/>
              </p:ext>
            </p:extLst>
          </p:nvPr>
        </p:nvGraphicFramePr>
        <p:xfrm>
          <a:off x="838200" y="1143001"/>
          <a:ext cx="7239000" cy="49860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371600"/>
                <a:gridCol w="838200"/>
                <a:gridCol w="2438400"/>
              </a:tblGrid>
              <a:tr h="22849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9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Kaushik Josiam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Samsung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1301 E. Lookout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Richardson TX 76110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sng" strike="noStrike">
                          <a:solidFill>
                            <a:srgbClr val="0563C1"/>
                          </a:solidFill>
                          <a:effectLst/>
                          <a:latin typeface="Calibri" charset="0"/>
                          <a:hlinkClick r:id="rId3"/>
                        </a:rPr>
                        <a:t>k.josiam@samsung.com</a:t>
                      </a:r>
                      <a:endParaRPr lang="en-US" sz="1200" b="0" i="0" u="sng" strike="noStrike">
                        <a:solidFill>
                          <a:srgbClr val="0563C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9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Rakesh Taori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sng" strike="noStrike">
                          <a:solidFill>
                            <a:srgbClr val="0563C1"/>
                          </a:solidFill>
                          <a:effectLst/>
                          <a:latin typeface="Calibri" charset="0"/>
                          <a:hlinkClick r:id="rId4"/>
                        </a:rPr>
                        <a:t>rakesh.taori@samsung.com</a:t>
                      </a:r>
                      <a:endParaRPr lang="en-US" sz="1200" b="0" i="0" u="sng" strike="noStrike">
                        <a:solidFill>
                          <a:srgbClr val="0563C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9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Sai Nandagopalan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sng" strike="noStrike">
                          <a:solidFill>
                            <a:srgbClr val="0563C1"/>
                          </a:solidFill>
                          <a:effectLst/>
                          <a:latin typeface="Calibri" charset="0"/>
                          <a:hlinkClick r:id="rId5"/>
                        </a:rPr>
                        <a:t>s.nanda@partner.samsung.com</a:t>
                      </a:r>
                      <a:endParaRPr lang="en-US" sz="1200" b="0" i="0" u="sng" strike="noStrike">
                        <a:solidFill>
                          <a:srgbClr val="0563C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06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SangHyun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 Chang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Maetan 3-dong; Yongtong-Gu Suwon; South Korea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sng" strike="noStrike">
                          <a:solidFill>
                            <a:srgbClr val="0563C1"/>
                          </a:solidFill>
                          <a:effectLst/>
                          <a:latin typeface="Calibri" charset="0"/>
                          <a:hlinkClick r:id="rId6"/>
                        </a:rPr>
                        <a:t>s29.chang@samsung.com</a:t>
                      </a:r>
                      <a:endParaRPr lang="en-US" sz="1200" b="0" i="0" u="sng" strike="noStrike">
                        <a:solidFill>
                          <a:srgbClr val="0563C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9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Fei Tong</a:t>
                      </a:r>
                    </a:p>
                  </a:txBody>
                  <a:tcPr marL="12700" marR="12700" marT="127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Innovation Park,  Cambridge CB4 0DS   (U.K.)   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</a:b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sng" strike="noStrike">
                          <a:solidFill>
                            <a:srgbClr val="0563C1"/>
                          </a:solidFill>
                          <a:effectLst/>
                          <a:latin typeface="Calibri" charset="0"/>
                          <a:hlinkClick r:id="rId7"/>
                        </a:rPr>
                        <a:t>f.tong@samsung.com</a:t>
                      </a:r>
                      <a:endParaRPr lang="en-US" sz="1200" b="0" i="0" u="sng" strike="noStrike">
                        <a:solidFill>
                          <a:srgbClr val="0563C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05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Mark Rison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sng" strike="noStrike" dirty="0">
                          <a:solidFill>
                            <a:srgbClr val="0563C1"/>
                          </a:solidFill>
                          <a:effectLst/>
                          <a:latin typeface="Calibri" charset="0"/>
                          <a:hlinkClick r:id="rId8"/>
                        </a:rPr>
                        <a:t>m.rison@samsung.com</a:t>
                      </a:r>
                      <a:endParaRPr lang="en-US" sz="1200" b="0" i="0" u="sng" strike="noStrike" dirty="0">
                        <a:solidFill>
                          <a:srgbClr val="0563C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57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Minho Cheong</a:t>
                      </a: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Newracom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9008 Research Drive, Irvine, CA 92618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u="sng" dirty="0">
                          <a:solidFill>
                            <a:srgbClr val="0563C1"/>
                          </a:solidFill>
                          <a:effectLst/>
                          <a:latin typeface="Arial" charset="0"/>
                          <a:hlinkClick r:id="rId9"/>
                        </a:rPr>
                        <a:t>minho.cheong@newracom.com </a:t>
                      </a:r>
                      <a:endParaRPr lang="en-US" sz="1200" u="sng" dirty="0">
                        <a:solidFill>
                          <a:srgbClr val="0563C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57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Reza Hedayat</a:t>
                      </a: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200" u="sng" dirty="0">
                          <a:solidFill>
                            <a:srgbClr val="0563C1"/>
                          </a:solidFill>
                          <a:effectLst/>
                          <a:latin typeface="Arial" charset="0"/>
                          <a:hlinkClick r:id="rId10"/>
                        </a:rPr>
                        <a:t>reza.hedayat@newracom.com </a:t>
                      </a:r>
                      <a:endParaRPr lang="en-US" sz="1200" u="sng" dirty="0">
                        <a:solidFill>
                          <a:srgbClr val="0563C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57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Young Hoon Kwon</a:t>
                      </a: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200" u="sng" dirty="0">
                          <a:solidFill>
                            <a:srgbClr val="0563C1"/>
                          </a:solidFill>
                          <a:effectLst/>
                          <a:latin typeface="Arial" charset="0"/>
                          <a:hlinkClick r:id="rId11"/>
                        </a:rPr>
                        <a:t>younghoon.kwon@newracom.com </a:t>
                      </a:r>
                      <a:endParaRPr lang="en-US" sz="1200" u="sng" dirty="0">
                        <a:solidFill>
                          <a:srgbClr val="0563C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57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Yongho Seok</a:t>
                      </a: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200" u="sng" dirty="0">
                          <a:solidFill>
                            <a:srgbClr val="0563C1"/>
                          </a:solidFill>
                          <a:effectLst/>
                          <a:latin typeface="Arial" charset="0"/>
                          <a:hlinkClick r:id="rId12"/>
                        </a:rPr>
                        <a:t>yongho.seok@newracom.com  </a:t>
                      </a:r>
                      <a:endParaRPr lang="en-US" sz="1200" u="sng" dirty="0">
                        <a:solidFill>
                          <a:srgbClr val="0563C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57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Daewon Lee</a:t>
                      </a: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u="sng" dirty="0">
                          <a:solidFill>
                            <a:srgbClr val="0563C1"/>
                          </a:solidFill>
                          <a:effectLst/>
                          <a:latin typeface="Arial" charset="0"/>
                          <a:hlinkClick r:id="rId13"/>
                        </a:rPr>
                        <a:t>daewon.lee@newracom.com </a:t>
                      </a:r>
                      <a:endParaRPr lang="en-US" sz="1200" u="sng" dirty="0">
                        <a:solidFill>
                          <a:srgbClr val="0563C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57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Yujin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 Noh</a:t>
                      </a: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200" u="sng" dirty="0">
                          <a:solidFill>
                            <a:srgbClr val="0563C1"/>
                          </a:solidFill>
                          <a:effectLst/>
                          <a:latin typeface="Arial" charset="0"/>
                          <a:hlinkClick r:id="rId14"/>
                        </a:rPr>
                        <a:t>yujin.noh@newracom.com </a:t>
                      </a:r>
                      <a:endParaRPr lang="en-US" sz="1200" u="sng" dirty="0">
                        <a:solidFill>
                          <a:srgbClr val="0563C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579">
                <a:tc>
                  <a:txBody>
                    <a:bodyPr/>
                    <a:lstStyle/>
                    <a:p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Sigurd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Schelstraete</a:t>
                      </a:r>
                      <a:endParaRPr lang="en-US" sz="10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Quantenna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3450 W. Warren Ave, Fremont, CA 94538</a:t>
                      </a:r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sigurd@quantenna.com</a:t>
                      </a:r>
                      <a:endParaRPr lang="en-US" sz="10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8719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441090" y="685800"/>
            <a:ext cx="199731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(</a:t>
            </a:r>
            <a:r>
              <a:rPr lang="en-US" sz="2000" b="1" dirty="0" err="1" smtClean="0"/>
              <a:t>cont</a:t>
            </a:r>
            <a:r>
              <a:rPr lang="en-US" sz="2000" b="1" dirty="0" smtClean="0"/>
              <a:t>):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290991"/>
              </p:ext>
            </p:extLst>
          </p:nvPr>
        </p:nvGraphicFramePr>
        <p:xfrm>
          <a:off x="838200" y="1143001"/>
          <a:ext cx="7239000" cy="518775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371600"/>
                <a:gridCol w="838200"/>
                <a:gridCol w="2438400"/>
              </a:tblGrid>
              <a:tr h="25291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6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Ron </a:t>
                      </a:r>
                      <a:r>
                        <a:rPr lang="en-US" sz="1200" dirty="0" err="1" smtClean="0"/>
                        <a:t>Porat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Broadcom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rporat@broadcom.com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66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Sriram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Venkateswaran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6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Matthew Fischer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6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Leo Montreuil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66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Vinko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Erceg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6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Robert</a:t>
                      </a:r>
                      <a:r>
                        <a:rPr lang="en-US" sz="1200" baseline="0" dirty="0" smtClean="0"/>
                        <a:t> Stacey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Intel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Robert.stacey@intel.com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66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Qinghua</a:t>
                      </a:r>
                      <a:r>
                        <a:rPr lang="en-US" sz="1200" dirty="0" smtClean="0"/>
                        <a:t> Li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66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Xiaogang</a:t>
                      </a:r>
                      <a:r>
                        <a:rPr lang="en-US" sz="1200" dirty="0" smtClean="0"/>
                        <a:t> Chen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66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Chitto</a:t>
                      </a:r>
                      <a:r>
                        <a:rPr lang="en-US" sz="1200" dirty="0" smtClean="0"/>
                        <a:t> Ghosh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6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Laurent </a:t>
                      </a:r>
                      <a:r>
                        <a:rPr lang="en-US" sz="1200" dirty="0" err="1" smtClean="0"/>
                        <a:t>Cariou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6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Po-Kai </a:t>
                      </a:r>
                      <a:r>
                        <a:rPr lang="en-US" sz="1200" dirty="0" err="1" smtClean="0"/>
                        <a:t>Hunag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6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Brian Hart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Cisco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brianh@cisco.com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66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Pooya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Monejemi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6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Yasushi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Takatori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NTT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6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Yusuke </a:t>
                      </a:r>
                      <a:r>
                        <a:rPr lang="en-US" sz="1200" dirty="0" err="1" smtClean="0"/>
                        <a:t>Asai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79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Koichi Ishihara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79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Yasuhiko Inoue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79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Junichi Iwatani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79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Shoko Shinohara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917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441090" y="685800"/>
            <a:ext cx="199731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(</a:t>
            </a:r>
            <a:r>
              <a:rPr lang="en-US" sz="2000" b="1" dirty="0" err="1" smtClean="0"/>
              <a:t>cont</a:t>
            </a:r>
            <a:r>
              <a:rPr lang="en-US" sz="2000" b="1" dirty="0" smtClean="0"/>
              <a:t>):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5410987"/>
              </p:ext>
            </p:extLst>
          </p:nvPr>
        </p:nvGraphicFramePr>
        <p:xfrm>
          <a:off x="838200" y="1143000"/>
          <a:ext cx="7239000" cy="52222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371600"/>
                <a:gridCol w="838200"/>
                <a:gridCol w="2438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Thomas Pare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Mediatek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Chaochun</a:t>
                      </a:r>
                      <a:r>
                        <a:rPr lang="en-US" sz="1200" dirty="0" smtClean="0"/>
                        <a:t> Wang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Jianhan</a:t>
                      </a:r>
                      <a:r>
                        <a:rPr lang="en-US" sz="1200" dirty="0" smtClean="0"/>
                        <a:t> Liu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James Wang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Tianyu</a:t>
                      </a:r>
                      <a:r>
                        <a:rPr lang="en-US" sz="1200" dirty="0" smtClean="0"/>
                        <a:t> Wu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James Yee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Yuichi Morioka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Sony Corp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u="sng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Yuichi.Morioka@jp.sony.com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Yusuke Tanaka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sng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YusukeC.Tanaka@jp.sony.com</a:t>
                      </a:r>
                      <a:endParaRPr lang="en-US" sz="1200" u="sng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Masahito Mori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u="sng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Masahito.Mori@jp.sony.com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William Carney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Sony Electronics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u="sng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William.Carney@am.sony.com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Kazuyuki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Sakoda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u="sng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Kazuyuki.Sakoda@am.sony.com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Tao Tian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ttian@qti.qualcomm.com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9153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441090" y="685800"/>
            <a:ext cx="199731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(</a:t>
            </a:r>
            <a:r>
              <a:rPr lang="en-US" sz="2000" b="1" dirty="0" err="1" smtClean="0"/>
              <a:t>cont</a:t>
            </a:r>
            <a:r>
              <a:rPr lang="en-US" sz="2000" b="1" dirty="0" smtClean="0"/>
              <a:t>):</a:t>
            </a:r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13055"/>
              </p:ext>
            </p:extLst>
          </p:nvPr>
        </p:nvGraphicFramePr>
        <p:xfrm>
          <a:off x="685800" y="1066800"/>
          <a:ext cx="7772400" cy="41204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267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441090" y="685800"/>
            <a:ext cx="199731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(</a:t>
            </a:r>
            <a:r>
              <a:rPr lang="en-US" sz="2000" b="1" dirty="0" err="1" smtClean="0"/>
              <a:t>cont</a:t>
            </a:r>
            <a:r>
              <a:rPr lang="en-US" sz="2000" b="1" dirty="0" smtClean="0"/>
              <a:t>):</a:t>
            </a:r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1121576"/>
          <a:ext cx="7467600" cy="52030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096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441090" y="685800"/>
            <a:ext cx="199731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(</a:t>
            </a:r>
            <a:r>
              <a:rPr lang="en-US" sz="2000" b="1" dirty="0" err="1" smtClean="0"/>
              <a:t>cont</a:t>
            </a:r>
            <a:r>
              <a:rPr lang="en-US" sz="2000" b="1" dirty="0" smtClean="0"/>
              <a:t>):</a:t>
            </a:r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593787"/>
              </p:ext>
            </p:extLst>
          </p:nvPr>
        </p:nvGraphicFramePr>
        <p:xfrm>
          <a:off x="762000" y="4387663"/>
          <a:ext cx="7620000" cy="110031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xing.weimin@zte.com.cn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006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This presentation includes </a:t>
            </a:r>
            <a:r>
              <a:rPr lang="en-US" dirty="0" err="1" smtClean="0"/>
              <a:t>staw</a:t>
            </a:r>
            <a:r>
              <a:rPr lang="en-US" dirty="0"/>
              <a:t> </a:t>
            </a:r>
            <a:r>
              <a:rPr lang="en-US" dirty="0" smtClean="0"/>
              <a:t>polls only, based on the previous presentation, 11-16/0066r3 UL MU features in 11ax [1]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2121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 802.11</Template>
  <TotalTime>4046</TotalTime>
  <Words>963</Words>
  <Application>Microsoft Macintosh PowerPoint</Application>
  <PresentationFormat>On-screen Show (4:3)</PresentationFormat>
  <Paragraphs>420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Times New Roman</vt:lpstr>
      <vt:lpstr>Arial</vt:lpstr>
      <vt:lpstr>802-11-Submission</vt:lpstr>
      <vt:lpstr>Views on UL-MU features (SPs only Part I)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Abstract</vt:lpstr>
      <vt:lpstr>References</vt:lpstr>
      <vt:lpstr>Straw Poll #1</vt:lpstr>
      <vt:lpstr>Straw Poll #2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Hahaha</dc:title>
  <dc:creator>Joonsuk Kim</dc:creator>
  <cp:lastModifiedBy>Microsoft Office User</cp:lastModifiedBy>
  <cp:revision>45</cp:revision>
  <cp:lastPrinted>1998-02-10T13:28:06Z</cp:lastPrinted>
  <dcterms:created xsi:type="dcterms:W3CDTF">2016-01-14T02:31:59Z</dcterms:created>
  <dcterms:modified xsi:type="dcterms:W3CDTF">2016-03-13T16:46:38Z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