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05" r:id="rId3"/>
    <p:sldId id="506" r:id="rId4"/>
    <p:sldId id="507" r:id="rId5"/>
    <p:sldId id="508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501" r:id="rId14"/>
    <p:sldId id="502" r:id="rId15"/>
    <p:sldId id="503" r:id="rId16"/>
    <p:sldId id="50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5652" autoAdjust="0"/>
  </p:normalViewPr>
  <p:slideViewPr>
    <p:cSldViewPr>
      <p:cViewPr varScale="1">
        <p:scale>
          <a:sx n="147" d="100"/>
          <a:sy n="147" d="100"/>
        </p:scale>
        <p:origin x="7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67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4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2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of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973388"/>
          </a:xfrm>
        </p:spPr>
        <p:txBody>
          <a:bodyPr>
            <a:normAutofit/>
          </a:bodyPr>
          <a:lstStyle/>
          <a:p>
            <a:r>
              <a:rPr lang="en-US" dirty="0" smtClean="0"/>
              <a:t>One useful scenario of UL MU-MIMO we see is a response for DL MU-MIMO, e.g.,</a:t>
            </a:r>
          </a:p>
          <a:p>
            <a:pPr lvl="2"/>
            <a:r>
              <a:rPr lang="en-US" dirty="0" smtClean="0"/>
              <a:t>UL MU-ACK/BA followed by DL MU-MIMO PPDU</a:t>
            </a:r>
          </a:p>
          <a:p>
            <a:pPr lvl="2"/>
            <a:r>
              <a:rPr lang="en-US" dirty="0" smtClean="0"/>
              <a:t>MU BF feedback followed by Trigger in DL sounding sequence</a:t>
            </a:r>
          </a:p>
          <a:p>
            <a:pPr lvl="1"/>
            <a:r>
              <a:rPr lang="en-US" dirty="0" smtClean="0"/>
              <a:t>There is no need for Non-AP STAs to send an HE-NDP for UL-MU-MIMO</a:t>
            </a:r>
          </a:p>
          <a:p>
            <a:r>
              <a:rPr lang="en-US" dirty="0" smtClean="0"/>
              <a:t>For UL MU </a:t>
            </a:r>
            <a:r>
              <a:rPr lang="en-US" dirty="0" err="1" smtClean="0"/>
              <a:t>Tx</a:t>
            </a:r>
            <a:r>
              <a:rPr lang="en-US" dirty="0" smtClean="0"/>
              <a:t> capable devices, it should meet more complex HW requirement</a:t>
            </a:r>
          </a:p>
          <a:p>
            <a:pPr lvl="1"/>
            <a:r>
              <a:rPr lang="en-US" dirty="0" smtClean="0"/>
              <a:t>DL MU Rx capable requirement is just marginal compared to it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4953000"/>
            <a:ext cx="6629400" cy="1411126"/>
            <a:chOff x="1371600" y="4953000"/>
            <a:chExt cx="6629400" cy="1411126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4953000"/>
              <a:ext cx="6629400" cy="1371601"/>
              <a:chOff x="1371600" y="4267200"/>
              <a:chExt cx="6629400" cy="1371601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371600" y="4953000"/>
                <a:ext cx="662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1905000" y="4267200"/>
                <a:ext cx="3276600" cy="609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mtClean="0"/>
                  <a:t>DL MU-MIMO PPDU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5715000" y="5029201"/>
                <a:ext cx="838200" cy="609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UL MU- ACK/BA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12080" y="4572000"/>
                <a:ext cx="490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SIFS</a:t>
                </a:r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181600" y="4800600"/>
                <a:ext cx="533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611868" y="5003243"/>
              <a:ext cx="369332" cy="5315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An RU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536" y="5675476"/>
              <a:ext cx="553998" cy="6886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The same</a:t>
              </a:r>
            </a:p>
            <a:p>
              <a:r>
                <a:rPr lang="en-US" dirty="0" smtClean="0"/>
                <a:t> RU</a:t>
              </a:r>
              <a:endParaRPr lang="en-US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0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Capability on MU-MIMO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Copied from 802.11ac-2013 [1]</a:t>
            </a:r>
          </a:p>
          <a:p>
            <a:pPr lvl="1"/>
            <a:r>
              <a:rPr lang="en-US" dirty="0" smtClean="0"/>
              <a:t>B.4.27.1 VHT MAC features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14600"/>
            <a:ext cx="6629400" cy="3389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019800"/>
            <a:ext cx="3792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CF29: VHT,   CF1: AP,  CF2: non-AP STA, nor mesh STA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42228" y="5958842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VHTM: VHT MAC features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295400" y="2438400"/>
            <a:ext cx="6781800" cy="13716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13676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MU BF capable devices require to be SU BF capable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of Capability on MU-MIMO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two MU capabilities under MIMO: DL-MU and UL-MU</a:t>
            </a:r>
          </a:p>
          <a:p>
            <a:pPr lvl="1"/>
            <a:r>
              <a:rPr lang="en-US" dirty="0" smtClean="0"/>
              <a:t>Sounding portion from previous table is not covered in the table below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49977"/>
              </p:ext>
            </p:extLst>
          </p:nvPr>
        </p:nvGraphicFramePr>
        <p:xfrm>
          <a:off x="1524000" y="2420113"/>
          <a:ext cx="5486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99"/>
                <a:gridCol w="2268652"/>
                <a:gridCol w="1930649"/>
              </a:tblGrid>
              <a:tr h="33782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HEMy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 MIMO </a:t>
                      </a:r>
                      <a:r>
                        <a:rPr lang="en-US" sz="1400" dirty="0" err="1" smtClean="0"/>
                        <a:t>Beamforming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HEMy.1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CF1 &amp; HEMy.1:TBD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baseline="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HEMy.2:TBD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</a:t>
                      </a:r>
                      <a:r>
                        <a:rPr lang="en-US" sz="1400" baseline="0" dirty="0" smtClean="0"/>
                        <a:t> Transmitter</a:t>
                      </a:r>
                      <a:r>
                        <a:rPr lang="en-US" sz="140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HEMy.4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 Receiver</a:t>
                      </a:r>
                      <a:r>
                        <a:rPr lang="en-US" sz="1400" baseline="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CF1 &amp; HEMy.1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HEMy.3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990938"/>
            <a:ext cx="511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CFxx</a:t>
            </a:r>
            <a:r>
              <a:rPr lang="en-US" dirty="0" smtClean="0"/>
              <a:t>: HE,   </a:t>
            </a:r>
            <a:r>
              <a:rPr lang="en-US" dirty="0" err="1" smtClean="0"/>
              <a:t>HEMy</a:t>
            </a:r>
            <a:r>
              <a:rPr lang="en-US" dirty="0" smtClean="0"/>
              <a:t>: HEM item #y, CF1: AP,  CF2: non-AP STA, nor mesh STA</a:t>
            </a:r>
          </a:p>
          <a:p>
            <a:r>
              <a:rPr lang="en-US" dirty="0" smtClean="0"/>
              <a:t>* Name may be subject to change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79888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HEM: HE MAC features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2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802.11ac-2013 Part11 WLAN MAC and PHY Specification, Amendment 4: Enhancements for VHT for operation in bands below 6 GHz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11-15-0363-01-00ax-UL-MU-synchronization-requirements by ZTE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11-15-0132-13-00ax-spec-framework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NDP shall only be in SU PPDU format and sent by the same STA transmitting NDP-A, for CSI measurement for </a:t>
            </a:r>
            <a:r>
              <a:rPr lang="en-US" dirty="0" err="1" smtClean="0"/>
              <a:t>beamforming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4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non-AP STA that is UL MU-MIMO </a:t>
            </a:r>
            <a:r>
              <a:rPr lang="en-US" dirty="0" err="1"/>
              <a:t>T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capable shall support DL MU-MIMO </a:t>
            </a:r>
            <a:r>
              <a:rPr lang="en-US" dirty="0" smtClean="0"/>
              <a:t>Rx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following text in SFD?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non-AP STA that is UL </a:t>
            </a:r>
            <a:r>
              <a:rPr lang="en-US" dirty="0" smtClean="0"/>
              <a:t>OFDMA </a:t>
            </a:r>
            <a:r>
              <a:rPr lang="en-US" dirty="0" err="1"/>
              <a:t>T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capable shall support DL </a:t>
            </a:r>
            <a:r>
              <a:rPr lang="en-US" dirty="0" smtClean="0"/>
              <a:t>OFDMA Rx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11843"/>
              </p:ext>
            </p:extLst>
          </p:nvPr>
        </p:nvGraphicFramePr>
        <p:xfrm>
          <a:off x="838200" y="1143000"/>
          <a:ext cx="7239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Thomas 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Chaochun</a:t>
                      </a:r>
                      <a:r>
                        <a:rPr lang="en-US" sz="1200" dirty="0" smtClean="0"/>
                        <a:t>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Yee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Yuichi.Morioka@jp.sony.com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YusukeC.Tanaka@jp.sony.com</a:t>
                      </a:r>
                      <a:endParaRPr lang="en-US" sz="1200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Masahito.Mori@jp.sony.com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Carney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William.Carney@am.sony.com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9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describes the view on UL MU features in 11ax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has been introduced in 802.11n as one of MIMO features</a:t>
            </a:r>
          </a:p>
          <a:p>
            <a:pPr marL="741363" lvl="1" indent="-341313"/>
            <a:r>
              <a:rPr lang="en-US" dirty="0" smtClean="0"/>
              <a:t>All the sounding and feedback schemes are settled with 802.11ac</a:t>
            </a:r>
          </a:p>
          <a:p>
            <a:pPr marL="741363" lvl="1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is very useful to achieve better link quality, by utilizing the channel information (CSI)</a:t>
            </a:r>
          </a:p>
          <a:p>
            <a:pPr marL="341313" indent="-341313"/>
            <a:r>
              <a:rPr lang="en-US" dirty="0" smtClean="0"/>
              <a:t>In 802.11ac, MU-MIMO is also introduced</a:t>
            </a:r>
          </a:p>
          <a:p>
            <a:pPr marL="741363" lvl="1" indent="-341313"/>
            <a:r>
              <a:rPr lang="en-US" dirty="0" smtClean="0"/>
              <a:t>This new feature is only for downlink transmission</a:t>
            </a:r>
          </a:p>
          <a:p>
            <a:pPr marL="741363" lvl="1" indent="-341313"/>
            <a:r>
              <a:rPr lang="en-US" dirty="0" smtClean="0"/>
              <a:t>This scheme can improve the network throughput significantly</a:t>
            </a:r>
          </a:p>
          <a:p>
            <a:pPr marL="341313" indent="-341313"/>
            <a:r>
              <a:rPr lang="en-US" dirty="0" smtClean="0"/>
              <a:t>With 802.11ax, we are talking about an additional feature, UL MU-MIMO</a:t>
            </a:r>
          </a:p>
          <a:p>
            <a:pPr marL="341313" indent="-341313"/>
            <a:r>
              <a:rPr lang="en-US" dirty="0" smtClean="0"/>
              <a:t>In this presentation, we’d like to review when UL MU-MIMO is useful with possible scenarios</a:t>
            </a:r>
          </a:p>
          <a:p>
            <a:pPr marL="741363" lvl="1" indent="-341313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6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DL MU-MIMO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Beamforming</a:t>
            </a:r>
            <a:r>
              <a:rPr lang="en-US" dirty="0" smtClean="0"/>
              <a:t> with MIMO requires basically multiple antennas</a:t>
            </a:r>
          </a:p>
          <a:p>
            <a:pPr marL="741363" lvl="1" indent="-341313"/>
            <a:r>
              <a:rPr lang="en-US" dirty="0" smtClean="0"/>
              <a:t>With HW requirement and power consumption perspective, multiple antennas are often preferred to be at STAs with outlet power, rather than portable STAs with battery</a:t>
            </a:r>
          </a:p>
          <a:p>
            <a:pPr marL="741363" lvl="1" indent="-341313"/>
            <a:r>
              <a:rPr lang="en-US" dirty="0" smtClean="0"/>
              <a:t>In that sense, currently, most of extensive implementation of MIMO (</a:t>
            </a:r>
            <a:r>
              <a:rPr lang="en-US" dirty="0" err="1" smtClean="0"/>
              <a:t>i.e</a:t>
            </a:r>
            <a:r>
              <a:rPr lang="en-US" dirty="0" smtClean="0"/>
              <a:t>, more than 4 antennas) is considered at AP, but not at clients</a:t>
            </a:r>
          </a:p>
          <a:p>
            <a:pPr marL="341313" indent="-341313"/>
            <a:r>
              <a:rPr lang="en-US" dirty="0" smtClean="0"/>
              <a:t>Most of </a:t>
            </a:r>
            <a:r>
              <a:rPr lang="en-US" dirty="0" err="1" smtClean="0"/>
              <a:t>beamforming</a:t>
            </a:r>
            <a:r>
              <a:rPr lang="en-US" dirty="0" smtClean="0"/>
              <a:t> applications we currently observe are for downlink from AP to clients</a:t>
            </a:r>
          </a:p>
          <a:p>
            <a:pPr marL="741363" lvl="1" indent="-341313"/>
            <a:r>
              <a:rPr lang="en-US" dirty="0" smtClean="0"/>
              <a:t>All supportive frames for </a:t>
            </a:r>
            <a:r>
              <a:rPr lang="en-US" dirty="0" err="1" smtClean="0"/>
              <a:t>beamforming</a:t>
            </a:r>
            <a:r>
              <a:rPr lang="en-US" dirty="0" smtClean="0"/>
              <a:t>, including DL MU-MIMO, is well covered in 802.11ac</a:t>
            </a:r>
          </a:p>
          <a:p>
            <a:pPr marL="741363" lvl="1" indent="-341313"/>
            <a:r>
              <a:rPr lang="en-US" dirty="0" smtClean="0"/>
              <a:t>The requirement of MU </a:t>
            </a:r>
            <a:r>
              <a:rPr lang="en-US" dirty="0" err="1" smtClean="0"/>
              <a:t>beamformee</a:t>
            </a:r>
            <a:r>
              <a:rPr lang="en-US" dirty="0" smtClean="0"/>
              <a:t> in addition of SU </a:t>
            </a:r>
            <a:r>
              <a:rPr lang="en-US" dirty="0" err="1" smtClean="0"/>
              <a:t>beamformee</a:t>
            </a:r>
            <a:r>
              <a:rPr lang="en-US" dirty="0" smtClean="0"/>
              <a:t> is marginal</a:t>
            </a:r>
          </a:p>
          <a:p>
            <a:pPr marL="1084263" lvl="2" indent="-341313"/>
            <a:r>
              <a:rPr lang="en-US" dirty="0" smtClean="0"/>
              <a:t>More higher resolution of feedback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4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definition, uplink implies that the receiver is an AP</a:t>
            </a:r>
          </a:p>
          <a:p>
            <a:pPr lvl="1"/>
            <a:r>
              <a:rPr lang="en-US" dirty="0" smtClean="0"/>
              <a:t>UL MU-MIMO can enable an AP to isolate multiple spatial streams from multiple STAs in the same time &amp; frequency BW</a:t>
            </a:r>
          </a:p>
          <a:p>
            <a:pPr lvl="1"/>
            <a:r>
              <a:rPr lang="en-US" dirty="0" smtClean="0"/>
              <a:t>When the AP receives response packets from STAs, it may reuse the steering matrix, Q, that was used for DL MU-MIMO, until it processes HE-LTFs of the response packets</a:t>
            </a:r>
          </a:p>
          <a:p>
            <a:pPr lvl="2"/>
            <a:r>
              <a:rPr lang="en-US" dirty="0" smtClean="0"/>
              <a:t>Once AP processes HE-LTFs, it is basically receive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 lvl="2"/>
            <a:r>
              <a:rPr lang="en-US" dirty="0" smtClean="0"/>
              <a:t>No need to support HE-NDP transmitted by Non-AP STAs for UL MU-MIMO</a:t>
            </a:r>
          </a:p>
          <a:p>
            <a:pPr lvl="1"/>
            <a:r>
              <a:rPr lang="en-US" dirty="0" smtClean="0"/>
              <a:t>If Non-AP STAs needs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, 11ac already provides SU </a:t>
            </a:r>
            <a:r>
              <a:rPr lang="en-US" dirty="0" err="1" smtClean="0"/>
              <a:t>beamforming</a:t>
            </a:r>
            <a:r>
              <a:rPr lang="en-US" dirty="0" smtClean="0"/>
              <a:t> feedback mechanism</a:t>
            </a:r>
          </a:p>
          <a:p>
            <a:r>
              <a:rPr lang="en-US" dirty="0" smtClean="0"/>
              <a:t>HW requirement of Non-AP STAs [2,3]</a:t>
            </a:r>
          </a:p>
          <a:p>
            <a:pPr lvl="1"/>
            <a:r>
              <a:rPr lang="en-US" dirty="0" smtClean="0"/>
              <a:t>Time/frequency sync</a:t>
            </a:r>
            <a:r>
              <a:rPr lang="en-US" dirty="0"/>
              <a:t> </a:t>
            </a:r>
            <a:r>
              <a:rPr lang="en-US" dirty="0" smtClean="0"/>
              <a:t>(Quite more expensive than DL MU-MIMO capable only clients)</a:t>
            </a:r>
          </a:p>
          <a:p>
            <a:pPr lvl="1"/>
            <a:r>
              <a:rPr lang="en-US" dirty="0" smtClean="0"/>
              <a:t>More intensive power control</a:t>
            </a:r>
          </a:p>
          <a:p>
            <a:pPr lvl="2"/>
            <a:r>
              <a:rPr lang="en-US" dirty="0" smtClean="0"/>
              <a:t>Complicated handshake rule for NDPs from multiple STAs in UL sounding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1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4032</TotalTime>
  <Words>1342</Words>
  <Application>Microsoft Macintosh PowerPoint</Application>
  <PresentationFormat>On-screen Show (4:3)</PresentationFormat>
  <Paragraphs>324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802-11-Submission</vt:lpstr>
      <vt:lpstr>Views on UL-MU features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DL MU-MIMO</vt:lpstr>
      <vt:lpstr>UL MU-MIMO</vt:lpstr>
      <vt:lpstr>Usage Model of UL MU-MIMO</vt:lpstr>
      <vt:lpstr>Review of Capability on MU-MIMO in 11ac</vt:lpstr>
      <vt:lpstr>Proposal of Capability on MU-MIMO in 11ax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Microsoft Office User</cp:lastModifiedBy>
  <cp:revision>41</cp:revision>
  <cp:lastPrinted>1998-02-10T13:28:06Z</cp:lastPrinted>
  <dcterms:created xsi:type="dcterms:W3CDTF">2016-01-14T02:31:59Z</dcterms:created>
  <dcterms:modified xsi:type="dcterms:W3CDTF">2016-03-13T00:07:11Z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