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2" r:id="rId4"/>
    <p:sldId id="273" r:id="rId5"/>
    <p:sldId id="274" r:id="rId6"/>
    <p:sldId id="276" r:id="rId7"/>
    <p:sldId id="275" r:id="rId8"/>
    <p:sldId id="271" r:id="rId9"/>
    <p:sldId id="27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802.11-16/0061-00-00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PHY Frame Format proposal for 11ay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2016-01-18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17982"/>
              </p:ext>
            </p:extLst>
          </p:nvPr>
        </p:nvGraphicFramePr>
        <p:xfrm>
          <a:off x="381001" y="2534920"/>
          <a:ext cx="8305800" cy="2225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Alecsander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Basson</a:t>
                      </a:r>
                      <a:r>
                        <a:rPr lang="en-US" sz="1600" dirty="0" smtClean="0"/>
                        <a:t> Gal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bgal@qti.qualcomm.com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Amichai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Sanderovich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amichais@qti.qualcomm.com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 </a:t>
                      </a:r>
                      <a:r>
                        <a:rPr lang="en-US" sz="1600" dirty="0" err="1" smtClean="0"/>
                        <a:t>Cordeiro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 Corporation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carlos.cordeiro@intel.com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Assaf</a:t>
                      </a:r>
                      <a:r>
                        <a:rPr lang="en-US" sz="1600" dirty="0" smtClean="0"/>
                        <a:t> Kasher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 Corporation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assaf.kasher@intel.com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a PHY frame format for 11ay</a:t>
            </a:r>
          </a:p>
          <a:p>
            <a:r>
              <a:rPr lang="en-US" dirty="0" smtClean="0"/>
              <a:t>To increase 11ad data rates and meet the PAR requirements, two mechanisms proposed to 11ay have been MIMO and channel bonding</a:t>
            </a:r>
          </a:p>
          <a:p>
            <a:r>
              <a:rPr lang="en-US" dirty="0" smtClean="0"/>
              <a:t>Therefore, the PHY frame format:</a:t>
            </a:r>
          </a:p>
          <a:p>
            <a:pPr lvl="1"/>
            <a:r>
              <a:rPr lang="en-US" dirty="0" smtClean="0"/>
              <a:t>Needs to be flexible to be able to accommodate for such mechanisms</a:t>
            </a:r>
          </a:p>
          <a:p>
            <a:pPr lvl="1"/>
            <a:r>
              <a:rPr lang="en-US" dirty="0" smtClean="0"/>
              <a:t>Should reuse as much as possible from the PHY frame format used in other .11 amendments (11n/ac)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Greenfield mode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acquisition, but does not support legacy devices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Mixed mode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overhead, but provides for a single format for both 11ay and legacy 11ad devices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Legacy devices need to decode the header and the duration of the 11ay payload; payload itself is not decoded by legacy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11n uses greenfield, but it is hardly used (if at all) in real deployments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we propose 11ay to adopt mixed mode preamble only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 (1/2)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000" dirty="0" smtClean="0"/>
                  <a:t>We propose a format similar to the one used in 11n/ac, which is also backwards compatible with legacy devices</a:t>
                </a:r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As in 11n/ac, L-STF, L-CEF and L-Header can be transmitted in duplicate format when using channel bonding</a:t>
                </a:r>
              </a:p>
              <a:p>
                <a:pPr lvl="1"/>
                <a:r>
                  <a:rPr lang="en-US" sz="1600" dirty="0" smtClean="0"/>
                  <a:t>Allows legacy detection</a:t>
                </a:r>
              </a:p>
              <a:p>
                <a:pPr lvl="1"/>
                <a:r>
                  <a:rPr lang="en-US" sz="1600" dirty="0" smtClean="0"/>
                  <a:t>Duplicate format is generated by transmitting </a:t>
                </a:r>
                <a14:m>
                  <m:oMath xmlns:m="http://schemas.openxmlformats.org/officeDocument/2006/math">
                    <m:r>
                      <a:rPr lang="en-US" sz="1600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⌊"/>
                            <m:endChr m:val="⌋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ox>
                              <m:boxPr>
                                <m:ctrlP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e>
                        </m:d>
                      </m:e>
                    </m:d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/4</m:t>
                            </m:r>
                          </m:sup>
                        </m:sSup>
                        <m:r>
                          <a:rPr lang="en-US" sz="160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/4</m:t>
                            </m:r>
                          </m:sup>
                        </m:sSup>
                      </m:num>
                      <m:den>
                        <m:r>
                          <a:rPr lang="en-US" sz="160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 smtClean="0"/>
              </a:p>
              <a:p>
                <a:pPr lvl="1"/>
                <a:r>
                  <a:rPr lang="en-US" sz="1600" dirty="0" smtClean="0"/>
                  <a:t>However, filtering for each half band may be required so that the halves do no interfere between each other</a:t>
                </a:r>
              </a:p>
              <a:p>
                <a:r>
                  <a:rPr lang="en-US" sz="2000" dirty="0" smtClean="0"/>
                  <a:t>EDMG-STF, EDMG-CEF allows estimating the wideband channel or the MIMO channel</a:t>
                </a:r>
              </a:p>
              <a:p>
                <a:pPr lvl="1"/>
                <a:r>
                  <a:rPr lang="en-US" sz="1600" dirty="0" smtClean="0"/>
                  <a:t>Allows different STF and CEF to be used for SC and OFDM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741" r="-1176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04098"/>
              </p:ext>
            </p:extLst>
          </p:nvPr>
        </p:nvGraphicFramePr>
        <p:xfrm>
          <a:off x="723900" y="2819400"/>
          <a:ext cx="7772400" cy="365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L-STF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L-CEF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L-Header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EDMG-Header-A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EDMG-STF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EDMG-CEF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EDMG-Header-B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Data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AGC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TRN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format: examples (1/2)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Not all fields need to be present in all transmission modes</a:t>
            </a:r>
          </a:p>
          <a:p>
            <a:r>
              <a:rPr lang="en-US" sz="2000" dirty="0" smtClean="0"/>
              <a:t>One channel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Two channels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Same can be expanded for other number of channels</a:t>
            </a:r>
          </a:p>
          <a:p>
            <a:r>
              <a:rPr lang="en-US" sz="2000" dirty="0" smtClean="0"/>
              <a:t>As in 11ac, EDMG-Header-B would only be transmitted when MU-MIMO is employed and is per STA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640191"/>
              </p:ext>
            </p:extLst>
          </p:nvPr>
        </p:nvGraphicFramePr>
        <p:xfrm>
          <a:off x="762000" y="2819400"/>
          <a:ext cx="7391398" cy="365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5914"/>
                <a:gridCol w="1055914"/>
                <a:gridCol w="1055914"/>
                <a:gridCol w="1055914"/>
                <a:gridCol w="1055914"/>
                <a:gridCol w="1055914"/>
                <a:gridCol w="1055914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L-STF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L-CEF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L-Header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EDMG-Header-A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Data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</a:rPr>
                        <a:t>AGC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TRN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898678"/>
              </p:ext>
            </p:extLst>
          </p:nvPr>
        </p:nvGraphicFramePr>
        <p:xfrm>
          <a:off x="723900" y="3901440"/>
          <a:ext cx="7429500" cy="914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5500"/>
                <a:gridCol w="825500"/>
                <a:gridCol w="825500"/>
                <a:gridCol w="825500"/>
                <a:gridCol w="825500"/>
                <a:gridCol w="825500"/>
                <a:gridCol w="825500"/>
                <a:gridCol w="825500"/>
                <a:gridCol w="82550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L-STF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L-CEF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L-Header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EDMG-Header-A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EDMG-STF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EDMG-CEF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Data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AGC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TRN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L-STF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L-CEF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L-Header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EDMG-Header-A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</p:spTree>
    <p:extLst>
      <p:ext uri="{BB962C8B-B14F-4D97-AF65-F5344CB8AC3E}">
        <p14:creationId xmlns:p14="http://schemas.microsoft.com/office/powerpoint/2010/main" val="17070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signaling in L-Header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CPHY</a:t>
            </a:r>
          </a:p>
          <a:p>
            <a:r>
              <a:rPr lang="en-US" dirty="0" smtClean="0"/>
              <a:t>There are 2 reserved bits</a:t>
            </a:r>
          </a:p>
          <a:p>
            <a:r>
              <a:rPr lang="en-US" dirty="0" smtClean="0"/>
              <a:t>11ay will be signaled by setting both to 1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SC &amp; OFDM PHY</a:t>
            </a:r>
            <a:endParaRPr lang="en-US" dirty="0" smtClean="0"/>
          </a:p>
          <a:p>
            <a:r>
              <a:rPr lang="en-US" dirty="0" smtClean="0"/>
              <a:t>SC L-Header is used</a:t>
            </a:r>
          </a:p>
          <a:p>
            <a:r>
              <a:rPr lang="en-US" dirty="0" smtClean="0"/>
              <a:t>There are 4 reserved bits</a:t>
            </a:r>
          </a:p>
          <a:p>
            <a:r>
              <a:rPr lang="en-US" dirty="0"/>
              <a:t>11ay will be signaled by setting </a:t>
            </a:r>
            <a:r>
              <a:rPr lang="en-US" dirty="0" smtClean="0"/>
              <a:t>bit 46 to </a:t>
            </a: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</p:spTree>
    <p:extLst>
      <p:ext uri="{BB962C8B-B14F-4D97-AF65-F5344CB8AC3E}">
        <p14:creationId xmlns:p14="http://schemas.microsoft.com/office/powerpoint/2010/main" val="10191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reuse the same, proven mixed mode PHY format as used in other .11 amendments (11n/ac)</a:t>
            </a:r>
          </a:p>
          <a:p>
            <a:endParaRPr lang="en-US" dirty="0" smtClean="0"/>
          </a:p>
          <a:p>
            <a:r>
              <a:rPr lang="en-US" dirty="0" smtClean="0"/>
              <a:t>The PHY format is flexible to support various mechanisms, including channel bonding and MIMO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Insert the following in section 7.2.2 of the SFD “</a:t>
            </a:r>
            <a:r>
              <a:rPr lang="en-US" sz="1800" dirty="0" smtClean="0">
                <a:solidFill>
                  <a:srgbClr val="00B050"/>
                </a:solidFill>
              </a:rPr>
              <a:t>A single PPDU format is defined for all EDMG PHYs: the EDMG PPDU format. Figure Y1 shows the EDMG PPDU format and all possible fields. Not all fields are transmitted in an EDMG PPDU depending on whether the PPDU is a SU PPDU or is a MU PPDU.</a:t>
            </a:r>
            <a:endParaRPr lang="en-US" sz="1800" dirty="0">
              <a:solidFill>
                <a:srgbClr val="00B050"/>
              </a:solidFill>
            </a:endParaRPr>
          </a:p>
          <a:p>
            <a:endParaRPr lang="en-US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The fields of the EDMG PPDU format are summarized in Table T1.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</a:rPr>
              <a:t>The EDMG-Header-A, EDMG-STF, EDMG-CEF and EDMG-Header-B fields exist only in EDMG PPDUs</a:t>
            </a:r>
            <a:r>
              <a:rPr lang="en-US" sz="1800" dirty="0" smtClean="0">
                <a:solidFill>
                  <a:srgbClr val="00B050"/>
                </a:solidFill>
              </a:rPr>
              <a:t>.</a:t>
            </a:r>
            <a:r>
              <a:rPr lang="en-US" sz="1800" dirty="0" smtClean="0"/>
              <a:t>”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4164"/>
              </p:ext>
            </p:extLst>
          </p:nvPr>
        </p:nvGraphicFramePr>
        <p:xfrm>
          <a:off x="762000" y="3352800"/>
          <a:ext cx="7772400" cy="304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L-STF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L-CEF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L-Header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EDMG-STF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EDMG-CEF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EDMG-Header-B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AGC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TRN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57335"/>
              </p:ext>
            </p:extLst>
          </p:nvPr>
        </p:nvGraphicFramePr>
        <p:xfrm>
          <a:off x="2667000" y="4191000"/>
          <a:ext cx="4267200" cy="1508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5400"/>
                <a:gridCol w="2971800"/>
              </a:tblGrid>
              <a:tr h="609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Field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Description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L-STF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Non-EDMG Short Training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L-CEF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Non-EDMG Channel Estimation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L-Header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Non-EDMG Header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EDMG-Header-A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 Header A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EDMG-STF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 Short Training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EDMG-CEF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 Channel Estimation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EDMG-Header-B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EDMG Header B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Data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Data field carriers the PSDU(s)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AGC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Automatic Gain Control field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Training sequences field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Insert </a:t>
            </a:r>
            <a:r>
              <a:rPr lang="en-US" sz="2000" dirty="0"/>
              <a:t>the following in section 7.2.3.2 of the SFD: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”The </a:t>
            </a:r>
            <a:r>
              <a:rPr lang="en-US" sz="2000" dirty="0">
                <a:solidFill>
                  <a:srgbClr val="00B050"/>
                </a:solidFill>
              </a:rPr>
              <a:t>structure of the L-Header field is defined as follows: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1) For a control mode PPDU, the L-Header field is the same as the DMG control mode header field (see Table 21-11) with the following change: the reserved bits 22 and 23 shall be both set to 1 to indicate the presence of the EDMG-Header-A field. This implies that the PPDU is an EDMG PPDU.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2) For a SC mode PPDU or an OFDM mode PPDU, the L-Header field is the same the DMG SC mode PHY header (see Table 21-17) with the following change: the reserved bit 46 shall be set to 1 to indicate the presence of the EDMG-Header-A field. This implies that the PPDU is an EDMG PPDU."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492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22536</TotalTime>
  <Words>800</Words>
  <Application>Microsoft Office PowerPoint</Application>
  <PresentationFormat>On-screen Show (4:3)</PresentationFormat>
  <Paragraphs>180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MS PGothic</vt:lpstr>
      <vt:lpstr>Cambria Math</vt:lpstr>
      <vt:lpstr>Times New Roman</vt:lpstr>
      <vt:lpstr>802-11-Submission</vt:lpstr>
      <vt:lpstr>PHY Frame Format proposal for 11ay</vt:lpstr>
      <vt:lpstr>Introduction</vt:lpstr>
      <vt:lpstr>Preamble modes</vt:lpstr>
      <vt:lpstr>Proposed PHY format (1/2)</vt:lpstr>
      <vt:lpstr>Proposed PHY format: examples (1/2)</vt:lpstr>
      <vt:lpstr>11ay signaling in L-Header</vt:lpstr>
      <vt:lpstr>Summary</vt:lpstr>
      <vt:lpstr>Straw poll/motion</vt:lpstr>
      <vt:lpstr>Straw poll/motion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Eitan, Alecsander</cp:lastModifiedBy>
  <cp:revision>1992</cp:revision>
  <cp:lastPrinted>2014-11-04T15:04:57Z</cp:lastPrinted>
  <dcterms:created xsi:type="dcterms:W3CDTF">2007-04-17T18:10:23Z</dcterms:created>
  <dcterms:modified xsi:type="dcterms:W3CDTF">2016-01-18T14:46:02Z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