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6" r:id="rId2"/>
    <p:sldId id="366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7" r:id="rId12"/>
    <p:sldId id="368" r:id="rId13"/>
    <p:sldId id="369" r:id="rId14"/>
    <p:sldId id="370" r:id="rId15"/>
    <p:sldId id="371" r:id="rId16"/>
    <p:sldId id="372" r:id="rId17"/>
    <p:sldId id="373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ang Xun" initials="yx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5501" autoAdjust="0"/>
  </p:normalViewPr>
  <p:slideViewPr>
    <p:cSldViewPr>
      <p:cViewPr>
        <p:scale>
          <a:sx n="90" d="100"/>
          <a:sy n="90" d="100"/>
        </p:scale>
        <p:origin x="-840" y="-7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59488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818440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818440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818440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18650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18650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Yunbo Li et al.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0059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Jan 2016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zh-CN" dirty="0" smtClean="0"/>
              <a:t>Yunbo Li et al. (Huawei)</a:t>
            </a:r>
            <a:endParaRPr lang="en-US" altLang="zh-CN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7772400" cy="1066800"/>
          </a:xfrm>
          <a:noFill/>
        </p:spPr>
        <p:txBody>
          <a:bodyPr/>
          <a:lstStyle/>
          <a:p>
            <a:r>
              <a:rPr lang="en-US" sz="2800" dirty="0" smtClean="0"/>
              <a:t>Non-contiguous Channel Bonding in 11ax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2016-01-17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38200" y="2217999"/>
          <a:ext cx="7467600" cy="40620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823185"/>
                <a:gridCol w="1163855"/>
                <a:gridCol w="1807945"/>
              </a:tblGrid>
              <a:tr h="2282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Yanchun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liyanchun@huawei.com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 Liu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liule@huawei.com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 Zhang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Shanghai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Yi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Xiao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Han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3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3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3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0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961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73606414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7801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Non-contiguous channel bonding is discussed in a number of presentations [1~8]. It can potentially increase the system efficiency;</a:t>
            </a:r>
          </a:p>
          <a:p>
            <a:r>
              <a:rPr lang="en-US" altLang="ko-KR" dirty="0" smtClean="0"/>
              <a:t>The non-contiguous channels will happen in 11ax mainly because of</a:t>
            </a:r>
          </a:p>
          <a:p>
            <a:pPr lvl="1"/>
            <a:r>
              <a:rPr lang="en-US" altLang="ko-KR" dirty="0" smtClean="0"/>
              <a:t>Coexistence with legacy BSSs supporting narrower band;</a:t>
            </a:r>
          </a:p>
          <a:p>
            <a:pPr lvl="1"/>
            <a:r>
              <a:rPr lang="en-US" altLang="ko-KR" dirty="0" smtClean="0"/>
              <a:t>Introduction of UL OFDMA transmissions;</a:t>
            </a:r>
          </a:p>
          <a:p>
            <a:r>
              <a:rPr lang="en-US" altLang="ko-KR" dirty="0" smtClean="0"/>
              <a:t>In this proposal, non-contiguous channel bonding is proposed for 11ax to achieve,</a:t>
            </a:r>
          </a:p>
          <a:p>
            <a:pPr lvl="1"/>
            <a:r>
              <a:rPr lang="en-US" altLang="ko-KR" dirty="0" smtClean="0"/>
              <a:t>Increased the system efficiency;</a:t>
            </a:r>
          </a:p>
          <a:p>
            <a:pPr lvl="1"/>
            <a:r>
              <a:rPr lang="en-US" altLang="ko-KR" dirty="0" smtClean="0"/>
              <a:t>Keep changes to the required minimum.</a:t>
            </a:r>
          </a:p>
          <a:p>
            <a:endParaRPr lang="en-US" altLang="ko-KR" dirty="0" smtClean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31401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Concept of Non-contiguous Channel Bonding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51037"/>
            <a:ext cx="8305800" cy="4525963"/>
          </a:xfrm>
        </p:spPr>
        <p:txBody>
          <a:bodyPr>
            <a:normAutofit/>
          </a:bodyPr>
          <a:lstStyle/>
          <a:p>
            <a:r>
              <a:rPr lang="en-US" altLang="zh-CN" sz="2200" dirty="0" smtClean="0"/>
              <a:t>Non-contiguous channel bonding allows data transmission to 802.11ax STAs over non-contiguous channels</a:t>
            </a:r>
          </a:p>
          <a:p>
            <a:pPr lvl="1"/>
            <a:r>
              <a:rPr lang="en-US" altLang="zh-CN" sz="1800" dirty="0" smtClean="0"/>
              <a:t>Leverage unused “non-primary” channels to transmit data to the STAs.</a:t>
            </a:r>
            <a:endParaRPr lang="en-US" altLang="ko-KR" sz="1800" dirty="0" smtClean="0"/>
          </a:p>
          <a:p>
            <a:r>
              <a:rPr lang="en-US" altLang="ko-KR" sz="2200" dirty="0" smtClean="0"/>
              <a:t>The granularity of non-contiguous channel bonding is TBD; </a:t>
            </a:r>
          </a:p>
          <a:p>
            <a:r>
              <a:rPr lang="en-US" altLang="ko-KR" sz="2200" dirty="0" smtClean="0"/>
              <a:t>The non-contiguous channel modes always include primary 20MHz channel</a:t>
            </a:r>
          </a:p>
          <a:p>
            <a:pPr lvl="1"/>
            <a:r>
              <a:rPr lang="en-US" altLang="ko-KR" sz="1800" dirty="0" smtClean="0"/>
              <a:t>Same as the existing channel bonding  modes;</a:t>
            </a:r>
          </a:p>
          <a:p>
            <a:r>
              <a:rPr lang="en-US" altLang="ko-KR" sz="2200" dirty="0" smtClean="0"/>
              <a:t>An example as shown below:</a:t>
            </a:r>
            <a:endParaRPr lang="en-US" altLang="ko-KR" sz="2200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10" name="사다리꼴 27"/>
          <p:cNvSpPr/>
          <p:nvPr/>
        </p:nvSpPr>
        <p:spPr bwMode="auto">
          <a:xfrm>
            <a:off x="3886200" y="5658136"/>
            <a:ext cx="914400" cy="4572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사다리꼴 28"/>
          <p:cNvSpPr/>
          <p:nvPr/>
        </p:nvSpPr>
        <p:spPr bwMode="auto">
          <a:xfrm>
            <a:off x="4800600" y="5658136"/>
            <a:ext cx="914400" cy="457200"/>
          </a:xfrm>
          <a:prstGeom prst="trapezoid">
            <a:avLst/>
          </a:prstGeom>
          <a:solidFill>
            <a:srgbClr val="00B050"/>
          </a:solidFill>
          <a:ln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indent="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200" dirty="0" smtClean="0"/>
          </a:p>
        </p:txBody>
      </p:sp>
      <p:sp>
        <p:nvSpPr>
          <p:cNvPr id="15" name="사다리꼴 29"/>
          <p:cNvSpPr/>
          <p:nvPr/>
        </p:nvSpPr>
        <p:spPr bwMode="auto">
          <a:xfrm>
            <a:off x="2971800" y="5658136"/>
            <a:ext cx="914400" cy="457200"/>
          </a:xfrm>
          <a:prstGeom prst="trapezoid">
            <a:avLst/>
          </a:prstGeom>
          <a:solidFill>
            <a:srgbClr val="00B050"/>
          </a:solidFill>
          <a:ln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latinLnBrk="0" hangingPunct="0"/>
            <a:endParaRPr kumimoji="0" lang="ko-KR" alt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20723" y="5353336"/>
            <a:ext cx="941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Primary 20</a:t>
            </a:r>
            <a:endParaRPr lang="ko-KR" alt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5722960" y="5353336"/>
            <a:ext cx="11387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Secondary 20</a:t>
            </a:r>
            <a:endParaRPr lang="ko-KR" alt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3374408" y="5181600"/>
            <a:ext cx="11387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Secondary 40</a:t>
            </a:r>
            <a:endParaRPr lang="ko-KR" altLang="en-US" sz="1200" dirty="0"/>
          </a:p>
        </p:txBody>
      </p:sp>
      <p:cxnSp>
        <p:nvCxnSpPr>
          <p:cNvPr id="19" name="직선 화살표 연결선 33"/>
          <p:cNvCxnSpPr/>
          <p:nvPr/>
        </p:nvCxnSpPr>
        <p:spPr bwMode="auto">
          <a:xfrm>
            <a:off x="2971800" y="5505736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사다리꼴 34"/>
          <p:cNvSpPr/>
          <p:nvPr/>
        </p:nvSpPr>
        <p:spPr bwMode="auto">
          <a:xfrm>
            <a:off x="5715000" y="5658136"/>
            <a:ext cx="914400" cy="457200"/>
          </a:xfrm>
          <a:prstGeom prst="trapezoid">
            <a:avLst/>
          </a:prstGeom>
          <a:solidFill>
            <a:srgbClr val="00B050"/>
          </a:solidFill>
          <a:ln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latinLnBrk="0" hangingPunct="0"/>
            <a:endParaRPr lang="ko-KR" altLang="en-US" sz="12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2057400" y="5734336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80MHz</a:t>
            </a:r>
            <a:endParaRPr lang="ko-KR" alt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4074992" y="5780964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Busy</a:t>
            </a:r>
            <a:endParaRPr lang="zh-CN" altLang="en-US" sz="1200" dirty="0"/>
          </a:p>
        </p:txBody>
      </p:sp>
      <p:sp>
        <p:nvSpPr>
          <p:cNvPr id="21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4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40683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Non-contiguous Channels and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64363"/>
            <a:ext cx="8229600" cy="400303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Single FFT in each 80MHz is proposed in non-contiguous channel modes</a:t>
            </a:r>
          </a:p>
          <a:p>
            <a:pPr lvl="1"/>
            <a:r>
              <a:rPr lang="en-US" altLang="ko-KR" dirty="0" smtClean="0"/>
              <a:t>Multiple FFT (one for each contiguous channel segments) will cause interference between each other;</a:t>
            </a:r>
          </a:p>
          <a:p>
            <a:pPr lvl="2"/>
            <a:r>
              <a:rPr lang="en-US" altLang="ko-KR" dirty="0" smtClean="0"/>
              <a:t>Large change from current spec for multiple FFT; </a:t>
            </a:r>
          </a:p>
          <a:p>
            <a:r>
              <a:rPr lang="en-US" altLang="ko-KR" dirty="0" smtClean="0"/>
              <a:t>It is proposed that DL OFDMA PPDU transmission will be used in non-contiguous channel bonding;</a:t>
            </a:r>
          </a:p>
          <a:p>
            <a:r>
              <a:rPr lang="en-US" altLang="zh-CN" dirty="0" smtClean="0"/>
              <a:t>Just simply </a:t>
            </a:r>
            <a:r>
              <a:rPr lang="en-US" altLang="zh-CN" dirty="0" err="1" smtClean="0"/>
              <a:t>nulling</a:t>
            </a:r>
            <a:r>
              <a:rPr lang="en-US" altLang="zh-CN" dirty="0" smtClean="0"/>
              <a:t> the tones of non-available channels in 80MHz and 160 (80+80)MHz;</a:t>
            </a:r>
            <a:endParaRPr lang="en-US" altLang="ko-KR" dirty="0" smtClean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40683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 Transmission Only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6436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SU transmission for non-contiguous channels should be disallowed</a:t>
            </a:r>
          </a:p>
          <a:p>
            <a:pPr lvl="1"/>
            <a:r>
              <a:rPr lang="en-US" altLang="ko-KR" dirty="0" smtClean="0"/>
              <a:t>Only 242/484/996/2x996-RU is supported in current spec;</a:t>
            </a:r>
          </a:p>
          <a:p>
            <a:pPr lvl="1"/>
            <a:r>
              <a:rPr lang="en-US" altLang="ko-KR" dirty="0" smtClean="0"/>
              <a:t>RU with non-contiguous CHs may require new PHY modules (e.g. </a:t>
            </a:r>
            <a:r>
              <a:rPr lang="en-US" altLang="ko-KR" dirty="0" err="1" smtClean="0"/>
              <a:t>interleaver</a:t>
            </a:r>
            <a:r>
              <a:rPr lang="en-US" altLang="ko-KR" dirty="0" smtClean="0"/>
              <a:t>);</a:t>
            </a:r>
          </a:p>
          <a:p>
            <a:r>
              <a:rPr lang="en-US" altLang="ko-KR" dirty="0" smtClean="0"/>
              <a:t>MU transmission is easy to support in non-contiguous channels</a:t>
            </a:r>
          </a:p>
          <a:p>
            <a:pPr lvl="1"/>
            <a:r>
              <a:rPr lang="en-US" altLang="ko-KR" dirty="0" smtClean="0"/>
              <a:t>Agreed RU in current spec is within one of the contiguous channel segments for each STA;</a:t>
            </a:r>
          </a:p>
          <a:p>
            <a:pPr lvl="1"/>
            <a:r>
              <a:rPr lang="en-US" altLang="ko-KR" dirty="0" smtClean="0"/>
              <a:t>Multiple RU allocation for one STA is not allowed for sake of simple complexity;</a:t>
            </a:r>
          </a:p>
          <a:p>
            <a:pPr lvl="1"/>
            <a:r>
              <a:rPr lang="en-US" altLang="ko-KR" dirty="0" smtClean="0"/>
              <a:t>Equivalent to allocate RU in non-available channel to a dummy STA;</a:t>
            </a:r>
          </a:p>
          <a:p>
            <a:r>
              <a:rPr lang="en-US" altLang="ko-KR" dirty="0" smtClean="0"/>
              <a:t>As a result, </a:t>
            </a:r>
            <a:r>
              <a:rPr lang="en-US" altLang="zh-CN" dirty="0" smtClean="0"/>
              <a:t>each STA has a contiguous RU allocation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40683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708525"/>
          </a:xfrm>
        </p:spPr>
        <p:txBody>
          <a:bodyPr/>
          <a:lstStyle/>
          <a:p>
            <a:r>
              <a:rPr lang="en-US" altLang="ko-KR" dirty="0" smtClean="0"/>
              <a:t>Non-contiguous channel bonding is proposed in 11ax to increase the system efficiency</a:t>
            </a:r>
          </a:p>
          <a:p>
            <a:r>
              <a:rPr lang="en-US" altLang="ko-KR" dirty="0" smtClean="0"/>
              <a:t>Proposal requires minor changes in current spec </a:t>
            </a:r>
          </a:p>
          <a:p>
            <a:pPr lvl="1"/>
            <a:r>
              <a:rPr lang="en-US" altLang="ko-KR" dirty="0" smtClean="0"/>
              <a:t>Implemented by </a:t>
            </a:r>
            <a:r>
              <a:rPr lang="en-US" altLang="ko-KR" dirty="0" err="1" smtClean="0"/>
              <a:t>nulling</a:t>
            </a:r>
            <a:r>
              <a:rPr lang="en-US" altLang="ko-KR" dirty="0" smtClean="0"/>
              <a:t> the tones of non-available channel(s) </a:t>
            </a:r>
          </a:p>
          <a:p>
            <a:pPr lvl="1"/>
            <a:r>
              <a:rPr lang="en-US" altLang="ko-KR" dirty="0" smtClean="0"/>
              <a:t>Only MU transmission will be supported in non-contiguous channel bonding</a:t>
            </a:r>
            <a:endParaRPr lang="en-US" altLang="ko-KR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239486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IEEE 802.11-09/0022r0 “Multi-channel transmissions”</a:t>
            </a:r>
          </a:p>
          <a:p>
            <a:pPr marL="0" indent="0">
              <a:buNone/>
            </a:pPr>
            <a:r>
              <a:rPr lang="en-US" altLang="ko-KR" sz="2000" dirty="0" smtClean="0"/>
              <a:t>[2] IEEE 802.11-10/0103r1 “Gains Provided by Multichannel Transmissions”</a:t>
            </a:r>
          </a:p>
          <a:p>
            <a:pPr marL="0" indent="0">
              <a:buNone/>
            </a:pPr>
            <a:r>
              <a:rPr lang="en-US" altLang="ko-KR" sz="2000" dirty="0" smtClean="0"/>
              <a:t>[3] IEEE 802.11-10/0385r1 “80Mhz and 160Mhz Channel Access Modes”</a:t>
            </a:r>
          </a:p>
          <a:p>
            <a:pPr marL="0" indent="0">
              <a:buNone/>
            </a:pPr>
            <a:r>
              <a:rPr lang="en-US" altLang="ko-KR" sz="2000" dirty="0" smtClean="0"/>
              <a:t>[4] IEEE 802.11-10/1274r3 “Non-contiguous 40-40Mhz for Europe, Japan and Global”</a:t>
            </a:r>
          </a:p>
          <a:p>
            <a:pPr marL="0" indent="0">
              <a:buNone/>
            </a:pPr>
            <a:r>
              <a:rPr lang="en-US" altLang="ko-KR" sz="2000" dirty="0" smtClean="0"/>
              <a:t>[5] IEEE 802.11-13/1058r0 “Efficient Wider Bandwidth Operation”</a:t>
            </a:r>
          </a:p>
          <a:p>
            <a:pPr marL="0" indent="0">
              <a:buNone/>
            </a:pPr>
            <a:r>
              <a:rPr lang="en-US" altLang="ko-KR" sz="2000" dirty="0" smtClean="0"/>
              <a:t>[6] IEEE 802.11-13/1382r0 “Discussion on OFDMA in HEW”</a:t>
            </a:r>
          </a:p>
          <a:p>
            <a:pPr marL="0" indent="0">
              <a:buNone/>
            </a:pPr>
            <a:r>
              <a:rPr lang="en-US" altLang="ko-KR" sz="2000" dirty="0" smtClean="0"/>
              <a:t>[7] IEEE 802.11-15/0035r1 “Scalable Channel Utilization”</a:t>
            </a:r>
          </a:p>
          <a:p>
            <a:pPr marL="0" indent="0">
              <a:buNone/>
            </a:pPr>
            <a:r>
              <a:rPr lang="en-US" altLang="ko-KR" sz="2000" dirty="0" smtClean="0"/>
              <a:t>[8] IEEE 802.11-15/0353r1 “OFDMA Non-contiguous Channel Utilization ”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57638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to the TG SFD:</a:t>
            </a:r>
          </a:p>
          <a:p>
            <a:pPr>
              <a:buNone/>
            </a:pPr>
            <a:r>
              <a:rPr lang="en-US" altLang="zh-CN" dirty="0" smtClean="0"/>
              <a:t>	The </a:t>
            </a:r>
            <a:r>
              <a:rPr lang="en-US" altLang="zh-CN" dirty="0" smtClean="0"/>
              <a:t>non-contiguous channel bonding will be supported in 802.11ax by: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Transmitting using OFDMA PPDU format by </a:t>
            </a:r>
            <a:r>
              <a:rPr lang="en-US" altLang="zh-CN" dirty="0" err="1" smtClean="0"/>
              <a:t>nulling</a:t>
            </a:r>
            <a:r>
              <a:rPr lang="en-US" altLang="zh-CN" dirty="0" smtClean="0"/>
              <a:t> the tones </a:t>
            </a:r>
            <a:r>
              <a:rPr lang="en-US" altLang="zh-CN" dirty="0" smtClean="0"/>
              <a:t>of </a:t>
            </a:r>
            <a:r>
              <a:rPr lang="en-US" altLang="zh-CN" dirty="0" smtClean="0"/>
              <a:t>one or more secondary channels in 80MHz and 160 (80+80)MHz;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Modes for non-contiguous channel bonding are TBD;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Non-contiguous channels within primary or secondary 80MHz only exists at AP side.</a:t>
            </a:r>
            <a:endParaRPr lang="zh-CN" altLang="zh-CN" dirty="0" smtClean="0"/>
          </a:p>
          <a:p>
            <a:pPr latinLnBrk="0"/>
            <a:endParaRPr lang="en-US" altLang="ko-KR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dirty="0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95594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/>
        </p:nvGraphicFramePr>
        <p:xfrm>
          <a:off x="762000" y="1143000"/>
          <a:ext cx="7467600" cy="1844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823185"/>
                <a:gridCol w="1163855"/>
                <a:gridCol w="1807945"/>
              </a:tblGrid>
              <a:tr h="2282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 Sun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Junghoon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Suh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2560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798414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2061113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009564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01648239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86938580"/>
              </p:ext>
            </p:extLst>
          </p:nvPr>
        </p:nvGraphicFramePr>
        <p:xfrm>
          <a:off x="789972" y="993996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8209883"/>
              </p:ext>
            </p:extLst>
          </p:nvPr>
        </p:nvGraphicFramePr>
        <p:xfrm>
          <a:off x="800100" y="31292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2578147"/>
              </p:ext>
            </p:extLst>
          </p:nvPr>
        </p:nvGraphicFramePr>
        <p:xfrm>
          <a:off x="800100" y="13716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页脚占位符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2560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页脚占位符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120437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38205</TotalTime>
  <Words>1617</Words>
  <Application>Microsoft Office PowerPoint</Application>
  <PresentationFormat>全屏显示(4:3)</PresentationFormat>
  <Paragraphs>554</Paragraphs>
  <Slides>17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ACcord Submission Template</vt:lpstr>
      <vt:lpstr>Non-contiguous Channel Bonding in 11ax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Basic Concept of Non-contiguous Channel Bonding</vt:lpstr>
      <vt:lpstr>Non-contiguous Channels and OFDMA</vt:lpstr>
      <vt:lpstr>MU Transmission Only</vt:lpstr>
      <vt:lpstr>Summary</vt:lpstr>
      <vt:lpstr>References</vt:lpstr>
      <vt:lpstr>Straw Poll 1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l00140189</cp:lastModifiedBy>
  <cp:revision>762</cp:revision>
  <cp:lastPrinted>1998-02-10T13:28:06Z</cp:lastPrinted>
  <dcterms:created xsi:type="dcterms:W3CDTF">2009-12-02T19:05:24Z</dcterms:created>
  <dcterms:modified xsi:type="dcterms:W3CDTF">2016-01-20T14:45:37Z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1452877574</vt:lpwstr>
  </property>
  <property fmtid="{D5CDD505-2E9C-101B-9397-08002B2CF9AE}" pid="12" name="_new_ms_pID_72543">
    <vt:lpwstr>(3)39jmP+hLcbvbDHhjtnTSapUm3tinJtAPwyd9miGMhizLFLEnYeu1o34FV51fS9pDh3wAmt9S
RCdUDjNQm9m7UcleGBEdb5cxZMSW23uidS5IifeinJFZttm/7SX+Iqr2HRSbc//l8rEDihWb
SD1v/JS+tdox2oEctwAmjUmlxlXkXH0HRWqH9s1b+tg8dMObDXUiytfBwvycUbrzoGOxTYyn
JndT5cAtA2atf6kbhh</vt:lpwstr>
  </property>
  <property fmtid="{D5CDD505-2E9C-101B-9397-08002B2CF9AE}" pid="13" name="_new_ms_pID_725431">
    <vt:lpwstr>wUHlNWwhZRVzeXArIdS/x0oSwfysk33X/nMPBaqAUyr6L6ZKbe/Yl9
GdjSZHDpzYr+oKDk6ftGoenjoM1IOT+QCL7MFw+lA70V4K4yXQl6yJwA3uJ6p3J3zZkYDJSx
FRPJGrhQsBWI8MK4Z7tjnkx5KGUMozRDOXSVewLQznQxJYDj1VIHxnMf6SbmYJSWNBjLHeiR
NnObUBRtKypzSPr6fwvGu7pYcHuuTVxLKYd/</vt:lpwstr>
  </property>
  <property fmtid="{D5CDD505-2E9C-101B-9397-08002B2CF9AE}" pid="14" name="_new_ms_pID_725432">
    <vt:lpwstr>pkiv+e6RuKcZqz1CAthyfKAhTjUs0CAXAZ3T
wBhp02oBj+BlIOPUS/vuRsHVEBnko1eHY/LarZdUdJd5XtGBmxoD+roLjnqvNlibsjU34Wq8
Ms7cJrPIPvEmW2ZOI/Qp16PysmydV1HW7M5TI4W4uvXNYhXxFR9Z+aRucqabqK/n</vt:lpwstr>
  </property>
</Properties>
</file>