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296" r:id="rId3"/>
    <p:sldId id="306" r:id="rId4"/>
    <p:sldId id="307" r:id="rId5"/>
    <p:sldId id="30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13" autoAdjust="0"/>
    <p:restoredTop sz="94659" autoAdjust="0"/>
  </p:normalViewPr>
  <p:slideViewPr>
    <p:cSldViewPr>
      <p:cViewPr varScale="1">
        <p:scale>
          <a:sx n="66" d="100"/>
          <a:sy n="66" d="100"/>
        </p:scale>
        <p:origin x="-1066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62" y="232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Liu(Mediatek)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4810" y="6475413"/>
            <a:ext cx="14491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802.11-16/0058r0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096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2015-12-13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8638" y="2589213"/>
          <a:ext cx="8242300" cy="3889375"/>
        </p:xfrm>
        <a:graphic>
          <a:graphicData uri="http://schemas.openxmlformats.org/presentationml/2006/ole">
            <p:oleObj spid="_x0000_s15377" name="Document" r:id="rId3" imgW="8290118" imgH="3910798" progId="Word.Document.8">
              <p:embed/>
            </p:oleObj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provides new applications and usage scenarios for consideration in the development of requirements in LRLP.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Drone for aerial imaging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5181600" cy="4114800"/>
          </a:xfrm>
        </p:spPr>
        <p:txBody>
          <a:bodyPr/>
          <a:lstStyle/>
          <a:p>
            <a:r>
              <a:rPr lang="en-US" sz="2400" dirty="0" smtClean="0"/>
              <a:t>Drone for aerial imaging</a:t>
            </a:r>
          </a:p>
          <a:p>
            <a:pPr lvl="1"/>
            <a:r>
              <a:rPr lang="en-US" sz="2000" dirty="0" smtClean="0"/>
              <a:t>4K video is recorded in the droid</a:t>
            </a:r>
          </a:p>
          <a:p>
            <a:pPr lvl="1"/>
            <a:r>
              <a:rPr lang="en-US" sz="2000" dirty="0" smtClean="0"/>
              <a:t>Low-resolution video/image sends back to remote from droid</a:t>
            </a:r>
          </a:p>
          <a:p>
            <a:pPr lvl="1"/>
            <a:r>
              <a:rPr lang="en-US" sz="2000" dirty="0" smtClean="0"/>
              <a:t>Control signal sends to droid from remote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sz="1800" dirty="0" smtClean="0"/>
              <a:t>Distance: line of sight (LOS), 1 to 2 kilometer</a:t>
            </a:r>
          </a:p>
          <a:p>
            <a:pPr lvl="1"/>
            <a:r>
              <a:rPr lang="en-US" sz="1800" dirty="0" smtClean="0"/>
              <a:t>Data rate: 2 to 4 Mbps</a:t>
            </a:r>
          </a:p>
          <a:p>
            <a:pPr lvl="1"/>
            <a:r>
              <a:rPr lang="en-US" sz="1800" dirty="0" smtClean="0"/>
              <a:t>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using 20MHz and MCS0 can reach about 400 meters LOS.</a:t>
            </a:r>
          </a:p>
          <a:p>
            <a:pPr lvl="1"/>
            <a:r>
              <a:rPr lang="en-US" sz="1800" dirty="0" smtClean="0"/>
              <a:t>About 15dB enhancement for range is required. 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  <p:pic>
        <p:nvPicPr>
          <p:cNvPr id="29715" name="Picture 19" descr="http://www5.djicdn.com/assets/images/products/phantom-3-pro/index/phantom-3-pro@2x-f072f5a0e0268a2cd2443b92f5b6f9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828800"/>
            <a:ext cx="1915861" cy="1295400"/>
          </a:xfrm>
          <a:prstGeom prst="rect">
            <a:avLst/>
          </a:prstGeom>
          <a:noFill/>
        </p:spPr>
      </p:pic>
      <p:pic>
        <p:nvPicPr>
          <p:cNvPr id="29717" name="Picture 21" descr="http://www2.djicdn.com/assets/images/products/phantom-3-pro/remote/s3-img-21c97bab4a2a8fb1859c5f7331cb5ef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800600"/>
            <a:ext cx="1524000" cy="1604484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 bwMode="auto">
          <a:xfrm flipH="1">
            <a:off x="6934200" y="3200400"/>
            <a:ext cx="53340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6553200" y="3124200"/>
            <a:ext cx="53340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010400" y="58674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Remote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153400" y="2514600"/>
            <a:ext cx="592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Drone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House </a:t>
            </a:r>
            <a:r>
              <a:rPr lang="en-US" dirty="0" err="1" smtClean="0"/>
              <a:t>WiFi</a:t>
            </a:r>
            <a:r>
              <a:rPr lang="en-US" dirty="0" smtClean="0"/>
              <a:t>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495800" cy="4343400"/>
          </a:xfrm>
        </p:spPr>
        <p:txBody>
          <a:bodyPr/>
          <a:lstStyle/>
          <a:p>
            <a:r>
              <a:rPr lang="en-US" sz="2000" dirty="0" smtClean="0"/>
              <a:t>Current </a:t>
            </a:r>
            <a:r>
              <a:rPr lang="en-US" sz="2000" dirty="0" err="1" smtClean="0"/>
              <a:t>WiFi</a:t>
            </a:r>
            <a:r>
              <a:rPr lang="en-US" sz="2000" dirty="0" smtClean="0"/>
              <a:t> signal coverage is not enough for the following residents</a:t>
            </a:r>
          </a:p>
          <a:p>
            <a:pPr lvl="1"/>
            <a:r>
              <a:rPr lang="en-US" sz="1600" dirty="0" smtClean="0"/>
              <a:t>Large houses of 3000 square feet or more, with over more than 8000sf yard </a:t>
            </a:r>
          </a:p>
          <a:p>
            <a:pPr lvl="1"/>
            <a:r>
              <a:rPr lang="en-US" sz="1600" dirty="0" smtClean="0"/>
              <a:t>Apartments over 900squre feet built by concretes</a:t>
            </a:r>
          </a:p>
          <a:p>
            <a:r>
              <a:rPr lang="en-US" sz="2000" dirty="0" smtClean="0"/>
              <a:t>Application</a:t>
            </a:r>
          </a:p>
          <a:p>
            <a:pPr lvl="1"/>
            <a:r>
              <a:rPr lang="en-US" sz="1600" dirty="0" smtClean="0"/>
              <a:t>One device, such as smart phone, can be used to monitor and control all </a:t>
            </a:r>
            <a:r>
              <a:rPr lang="en-US" sz="1600" dirty="0" err="1" smtClean="0"/>
              <a:t>IoT</a:t>
            </a:r>
            <a:r>
              <a:rPr lang="en-US" sz="1600" dirty="0" smtClean="0"/>
              <a:t> devices in the whole house. 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600" b="1" dirty="0" smtClean="0"/>
              <a:t>About 10dB  enhancement for range is required. </a:t>
            </a:r>
          </a:p>
          <a:p>
            <a:pPr lvl="2"/>
            <a:r>
              <a:rPr lang="en-US" sz="1600" b="1" dirty="0" smtClean="0"/>
              <a:t>Rate is about 5 to 10Mbps</a:t>
            </a:r>
            <a:endParaRPr lang="en-US" sz="1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4426E09-725D-4934-A96A-1F827AD02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276600"/>
            <a:ext cx="385047" cy="4140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105400"/>
            <a:ext cx="628949" cy="838200"/>
          </a:xfrm>
          <a:prstGeom prst="rect">
            <a:avLst/>
          </a:prstGeom>
        </p:spPr>
      </p:pic>
      <p:pic>
        <p:nvPicPr>
          <p:cNvPr id="52228" name="Picture 4" descr="http://www.2mcctv.com/blog/wp-content/uploads/2012/07/overt-bullet-came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867400"/>
            <a:ext cx="762000" cy="507682"/>
          </a:xfrm>
          <a:prstGeom prst="rect">
            <a:avLst/>
          </a:prstGeom>
          <a:noFill/>
        </p:spPr>
      </p:pic>
      <p:pic>
        <p:nvPicPr>
          <p:cNvPr id="52232" name="Picture 8" descr="http://www.maxiaids.com/Media/Thumbs/0010/0010606-daylight-smart-lamp-series-d20-led-desk-lamp-metallic-blu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2438400"/>
            <a:ext cx="838200" cy="838200"/>
          </a:xfrm>
          <a:prstGeom prst="rect">
            <a:avLst/>
          </a:prstGeom>
          <a:noFill/>
        </p:spPr>
      </p:pic>
      <p:pic>
        <p:nvPicPr>
          <p:cNvPr id="52234" name="Picture 10" descr="http://www.whirlpoolwaterheaters.com/media/120343/Whirlpool-9yr-energy-smart-electric-water-heat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5029200"/>
            <a:ext cx="538518" cy="1154582"/>
          </a:xfrm>
          <a:prstGeom prst="rect">
            <a:avLst/>
          </a:prstGeom>
          <a:noFill/>
        </p:spPr>
      </p:pic>
      <p:pic>
        <p:nvPicPr>
          <p:cNvPr id="52236" name="Picture 12" descr="http://pisces.bbystatic.com/image2/BestBuy_US/images/products/3902/3902024_sd.jpg;canvasHeight=500;canvasWidth=50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3800" y="2019300"/>
            <a:ext cx="838200" cy="8382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 bwMode="auto">
          <a:xfrm flipH="1">
            <a:off x="7391400" y="3810000"/>
            <a:ext cx="1524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7772400" y="3733800"/>
            <a:ext cx="762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953000" y="3733800"/>
            <a:ext cx="2438400" cy="205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781800" y="3124200"/>
            <a:ext cx="5334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7696200" y="2895600"/>
            <a:ext cx="1524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We present two applications and scenarios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Propose to enhance 10-15dB for range extension.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4426E09-725D-4934-A96A-1F827AD02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23160</TotalTime>
  <Words>247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Usage Scenarios and Applications For Long Range WiFi</vt:lpstr>
      <vt:lpstr>Abstract</vt:lpstr>
      <vt:lpstr>Drone for aerial imaging</vt:lpstr>
      <vt:lpstr>Whole House WiFi Coverage</vt:lpstr>
      <vt:lpstr>Summary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mtk30143</cp:lastModifiedBy>
  <cp:revision>964</cp:revision>
  <cp:lastPrinted>1998-02-10T13:28:06Z</cp:lastPrinted>
  <dcterms:created xsi:type="dcterms:W3CDTF">2006-05-16T19:53:05Z</dcterms:created>
  <dcterms:modified xsi:type="dcterms:W3CDTF">2016-01-17T19:59:26Z</dcterms:modified>
</cp:coreProperties>
</file>