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83" r:id="rId3"/>
    <p:sldId id="278" r:id="rId4"/>
    <p:sldId id="284" r:id="rId5"/>
    <p:sldId id="286" r:id="rId6"/>
    <p:sldId id="285" r:id="rId7"/>
    <p:sldId id="287" r:id="rId8"/>
    <p:sldId id="288" r:id="rId9"/>
    <p:sldId id="289" r:id="rId10"/>
    <p:sldId id="290" r:id="rId11"/>
    <p:sldId id="29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103" autoAdjust="0"/>
    <p:restoredTop sz="94660"/>
  </p:normalViewPr>
  <p:slideViewPr>
    <p:cSldViewPr>
      <p:cViewPr>
        <p:scale>
          <a:sx n="80" d="100"/>
          <a:sy n="80" d="100"/>
        </p:scale>
        <p:origin x="-1099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26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29C350E-6DA4-1948-AEA6-37283C0D1E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8617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Jeorge</a:t>
            </a:r>
            <a:r>
              <a:rPr lang="en-US" dirty="0" smtClean="0"/>
              <a:t> </a:t>
            </a:r>
            <a:r>
              <a:rPr lang="en-US" dirty="0" err="1" smtClean="0"/>
              <a:t>Hurtarte</a:t>
            </a:r>
            <a:r>
              <a:rPr lang="en-US" dirty="0" smtClean="0"/>
              <a:t>, Teradyne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5"/>
          <p:cNvSpPr txBox="1">
            <a:spLocks noChangeArrowheads="1"/>
          </p:cNvSpPr>
          <p:nvPr userDrawn="1"/>
        </p:nvSpPr>
        <p:spPr bwMode="auto">
          <a:xfrm>
            <a:off x="732555" y="6477000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Report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366-00-0000-liaison-from-ngmn-on-5g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91-01-0000-ngmn-liaison-response.docx" TargetMode="External"/><Relationship Id="rId2" Type="http://schemas.openxmlformats.org/officeDocument/2006/relationships/hyperlink" Target="https://mentor.ieee.org/802.11/dcn/14/11-14-1366-00-0000-liaison-from-ngmn-on-5g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03-00-0reg-march-25-2015-liaison-from-ngmn-on-5g.docx" TargetMode="External"/><Relationship Id="rId4" Type="http://schemas.openxmlformats.org/officeDocument/2006/relationships/hyperlink" Target="https://mentor.ieee.org/802.11/dcn/15/11-15-0322-01-0reg-ngmn-5g-white-paper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73-02-0reg-draft-of-2nd-liaison-response-to-ngmn.docx" TargetMode="External"/><Relationship Id="rId2" Type="http://schemas.openxmlformats.org/officeDocument/2006/relationships/hyperlink" Target="https://mentor.ieee.org/802.11/dcn/15/11-15-0547-00-0wng-ngmn-5g-white-paper-overview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1266-01-0000-tutorial-panel-discussion-perspectives-on-ieee-802-11-in-5g.pp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366-00-0000-liaison-from-ngmn-on-5g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3DC355B-44DF-6C43-94AD-0B374DD75B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9144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0"/>
                <a:cs typeface="ＭＳ Ｐゴシック" charset="0"/>
              </a:rPr>
              <a:t>IEEE 802.11 activities related to</a:t>
            </a:r>
            <a:r>
              <a:rPr kumimoji="0" lang="en-US" altLang="en-US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0"/>
                <a:cs typeface="ＭＳ Ｐゴシック" charset="0"/>
              </a:rPr>
              <a:t> NGMN</a:t>
            </a:r>
            <a:endParaRPr kumimoji="0" lang="en-US" alt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Date: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 14</a:t>
            </a:r>
            <a:r>
              <a:rPr kumimoji="0" lang="en-US" alt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0"/>
                <a:cs typeface="ＭＳ Ｐゴシック" charset="0"/>
              </a:rPr>
              <a:t> December 2015</a:t>
            </a:r>
            <a:endParaRPr kumimoji="0" lang="en-US" alt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742950" y="2276475"/>
          <a:ext cx="7439025" cy="2495550"/>
        </p:xfrm>
        <a:graphic>
          <a:graphicData uri="http://schemas.openxmlformats.org/presentationml/2006/ole">
            <p:oleObj spid="_x0000_s2050" name="Document" r:id="rId3" imgW="8259129" imgH="2777003" progId="Word.Document.8">
              <p:embed/>
            </p:oleObj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en-US" sz="1800" dirty="0"/>
              <a:t>Authors:</a:t>
            </a:r>
            <a:endParaRPr lang="en-US" altLang="en-US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Next Steps</a:t>
            </a:r>
          </a:p>
          <a:p>
            <a:pPr lvl="0" algn="ctr">
              <a:buNone/>
            </a:pPr>
            <a:endParaRPr lang="en-GB" sz="2800" dirty="0" smtClean="0"/>
          </a:p>
          <a:p>
            <a:r>
              <a:rPr lang="en-GB" sz="2100" dirty="0" smtClean="0"/>
              <a:t>The 802.11 Working Group will be drafting its 3</a:t>
            </a:r>
            <a:r>
              <a:rPr lang="en-GB" sz="2100" baseline="30000" dirty="0" smtClean="0"/>
              <a:t>rd</a:t>
            </a:r>
            <a:r>
              <a:rPr lang="en-GB" sz="2100" dirty="0" smtClean="0"/>
              <a:t> Liaison Response Letter to the NGMN during its Atlanta Plenary Meeting in January 2016.</a:t>
            </a:r>
          </a:p>
          <a:p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https://mentor.ieee.org/802.11/dcn/14/11-14-1366-00-0000-liaison-from-ngmn-on-5g.pdf</a:t>
            </a:r>
            <a:r>
              <a:rPr lang="en-US" sz="900" dirty="0" smtClean="0"/>
              <a:t> </a:t>
            </a:r>
            <a:endParaRPr lang="en-US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Introduction</a:t>
            </a:r>
          </a:p>
          <a:p>
            <a:pPr lvl="0" algn="ctr">
              <a:buNone/>
            </a:pPr>
            <a:endParaRPr lang="en-GB" sz="2800" dirty="0" smtClean="0"/>
          </a:p>
          <a:p>
            <a:r>
              <a:rPr lang="en-GB" sz="2100" dirty="0" smtClean="0"/>
              <a:t>This report represent the views of the author regarding the 802.11 activities related to NGNM Liaison Letter to the IEEE.</a:t>
            </a:r>
          </a:p>
          <a:p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Timeline</a:t>
            </a:r>
          </a:p>
          <a:p>
            <a:r>
              <a:rPr lang="en-GB" sz="1800" b="0" dirty="0" smtClean="0"/>
              <a:t>2 September 2014:  </a:t>
            </a:r>
          </a:p>
          <a:p>
            <a:pPr lvl="1"/>
            <a:r>
              <a:rPr lang="en-GB" sz="1600" b="0" dirty="0" smtClean="0"/>
              <a:t>NGMN Liaison Letter sent to the IEEE</a:t>
            </a:r>
          </a:p>
          <a:p>
            <a:r>
              <a:rPr lang="en-GB" sz="1800" b="0" dirty="0" smtClean="0"/>
              <a:t>27 October 2014:</a:t>
            </a:r>
          </a:p>
          <a:p>
            <a:pPr lvl="1"/>
            <a:r>
              <a:rPr lang="en-GB" sz="1600" dirty="0" smtClean="0"/>
              <a:t>IEEE 802.11 posts NGMN Liaison on 5G</a:t>
            </a:r>
          </a:p>
          <a:p>
            <a:pPr lvl="2"/>
            <a:r>
              <a:rPr lang="en-GB" sz="1400" dirty="0" smtClean="0">
                <a:hlinkClick r:id="rId2"/>
              </a:rPr>
              <a:t>https://mentor.ieee.org/802.11/dcn/14/11-14-1366-00-0000-liaison-from-ngmn-on-5g.pdf</a:t>
            </a:r>
            <a:r>
              <a:rPr lang="en-GB" sz="1400" dirty="0" smtClean="0"/>
              <a:t> </a:t>
            </a:r>
          </a:p>
          <a:p>
            <a:r>
              <a:rPr lang="en-GB" sz="1800" b="0" dirty="0" smtClean="0"/>
              <a:t>16 January 2015:</a:t>
            </a:r>
          </a:p>
          <a:p>
            <a:pPr lvl="1"/>
            <a:r>
              <a:rPr lang="en-GB" sz="1600" b="0" dirty="0" smtClean="0"/>
              <a:t>IEEE 802.11 sends 1</a:t>
            </a:r>
            <a:r>
              <a:rPr lang="en-GB" sz="1600" b="0" baseline="30000" dirty="0" smtClean="0"/>
              <a:t>st</a:t>
            </a:r>
            <a:r>
              <a:rPr lang="en-GB" sz="1600" b="0" dirty="0" smtClean="0"/>
              <a:t> Liaison Response to the NGMN</a:t>
            </a:r>
          </a:p>
          <a:p>
            <a:pPr lvl="2"/>
            <a:r>
              <a:rPr lang="en-GB" sz="1400" dirty="0" smtClean="0">
                <a:hlinkClick r:id="rId3"/>
              </a:rPr>
              <a:t>https://mentor.ieee.org/802.11/dcn/15/11-15-0191-01-0000-ngmn-liaison-response.docx</a:t>
            </a:r>
            <a:r>
              <a:rPr lang="en-GB" sz="1400" dirty="0" smtClean="0"/>
              <a:t> </a:t>
            </a:r>
          </a:p>
          <a:p>
            <a:r>
              <a:rPr lang="en-GB" sz="1800" b="0" dirty="0" smtClean="0"/>
              <a:t>17 February 2015:</a:t>
            </a:r>
          </a:p>
          <a:p>
            <a:pPr lvl="1"/>
            <a:r>
              <a:rPr lang="en-GB" sz="1400" dirty="0" smtClean="0"/>
              <a:t>The NGMN publishes the “NGMN 5G White Paper”</a:t>
            </a:r>
          </a:p>
          <a:p>
            <a:r>
              <a:rPr lang="en-GB" sz="1800" b="0" dirty="0" smtClean="0"/>
              <a:t>6 March 2015:</a:t>
            </a:r>
          </a:p>
          <a:p>
            <a:pPr lvl="1"/>
            <a:r>
              <a:rPr lang="en-GB" sz="1400" dirty="0" smtClean="0"/>
              <a:t>IEEE 802.11 posts link to the NGMN 5G White Paper</a:t>
            </a:r>
          </a:p>
          <a:p>
            <a:pPr lvl="2"/>
            <a:r>
              <a:rPr lang="en-GB" sz="1200" dirty="0" smtClean="0">
                <a:hlinkClick r:id="rId4"/>
              </a:rPr>
              <a:t>https://mentor.ieee.org/802.11/dcn/15/11-15-0322-01-0reg-ngmn-5g-white-paper.docx</a:t>
            </a:r>
            <a:r>
              <a:rPr lang="en-GB" sz="1200" dirty="0" smtClean="0"/>
              <a:t> </a:t>
            </a:r>
            <a:endParaRPr lang="en-GB" sz="1200" b="0" dirty="0" smtClean="0"/>
          </a:p>
          <a:p>
            <a:r>
              <a:rPr lang="en-GB" sz="1800" b="0" dirty="0" smtClean="0"/>
              <a:t>25 March 2015:</a:t>
            </a:r>
          </a:p>
          <a:p>
            <a:pPr lvl="1"/>
            <a:r>
              <a:rPr lang="en-GB" sz="1600" b="0" dirty="0" smtClean="0"/>
              <a:t>NGMN sends 2</a:t>
            </a:r>
            <a:r>
              <a:rPr lang="en-GB" sz="1600" b="0" baseline="30000" dirty="0" smtClean="0"/>
              <a:t>nd</a:t>
            </a:r>
            <a:r>
              <a:rPr lang="en-GB" sz="1600" b="0" dirty="0" smtClean="0"/>
              <a:t> Liaison Letter to the IEEE (similar in content as the 2 September 2014 Liaison Letter)</a:t>
            </a:r>
          </a:p>
          <a:p>
            <a:pPr lvl="2"/>
            <a:r>
              <a:rPr lang="en-GB" sz="1400" dirty="0" smtClean="0">
                <a:hlinkClick r:id="rId5"/>
              </a:rPr>
              <a:t>https://mentor.ieee.org/802.11/dcn/15/11-15-0503-00-0reg-march-25-2015-liaison-from-ngmn-on-5g.docx</a:t>
            </a:r>
            <a:r>
              <a:rPr lang="en-GB" sz="1400" dirty="0" smtClean="0"/>
              <a:t> </a:t>
            </a:r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58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800" dirty="0" smtClean="0"/>
              <a:t>Timeline</a:t>
            </a:r>
          </a:p>
          <a:p>
            <a:r>
              <a:rPr lang="en-GB" sz="1800" b="0" dirty="0" smtClean="0"/>
              <a:t>5 May 2015:</a:t>
            </a:r>
          </a:p>
          <a:p>
            <a:pPr lvl="1"/>
            <a:r>
              <a:rPr lang="en-GB" sz="1600" b="0" dirty="0" smtClean="0"/>
              <a:t>IEEE 802.11 presents an tutorial overview of the NGMN 5G White paper to a large audience as part of its Wireless Next Generation Standing Committee sessions</a:t>
            </a:r>
          </a:p>
          <a:p>
            <a:pPr lvl="2"/>
            <a:r>
              <a:rPr lang="en-GB" sz="1600" dirty="0" smtClean="0">
                <a:hlinkClick r:id="rId2"/>
              </a:rPr>
              <a:t>https://mentor.ieee.org/802.11/dcn/15/11-15-0547-00-0wng-ngmn-5g-white-paper-overview.pptx</a:t>
            </a:r>
            <a:r>
              <a:rPr lang="en-GB" sz="1600" dirty="0" smtClean="0"/>
              <a:t> </a:t>
            </a:r>
          </a:p>
          <a:p>
            <a:r>
              <a:rPr lang="en-GB" sz="1800" b="0" dirty="0" smtClean="0"/>
              <a:t>14 May 2015:</a:t>
            </a:r>
          </a:p>
          <a:p>
            <a:pPr lvl="1"/>
            <a:r>
              <a:rPr lang="en-GB" sz="1600" b="0" dirty="0" smtClean="0"/>
              <a:t>IEEE 802.11 sends 2</a:t>
            </a:r>
            <a:r>
              <a:rPr lang="en-GB" sz="1600" b="0" baseline="30000" dirty="0" smtClean="0"/>
              <a:t>nd</a:t>
            </a:r>
            <a:r>
              <a:rPr lang="en-GB" sz="1600" b="0" dirty="0" smtClean="0"/>
              <a:t> Liaison Response to the NGMN</a:t>
            </a:r>
          </a:p>
          <a:p>
            <a:pPr lvl="2"/>
            <a:r>
              <a:rPr lang="en-GB" sz="1600" dirty="0" smtClean="0">
                <a:hlinkClick r:id="rId3"/>
              </a:rPr>
              <a:t>https://mentor.ieee.org/802.11/dcn/15/11-15-0673-02-0reg-draft-of-2nd-liaison-response-to-ngmn.docx</a:t>
            </a:r>
            <a:r>
              <a:rPr lang="en-GB" sz="1600" dirty="0" smtClean="0"/>
              <a:t> </a:t>
            </a:r>
          </a:p>
          <a:p>
            <a:r>
              <a:rPr lang="en-GB" sz="1800" b="0" dirty="0" smtClean="0"/>
              <a:t>9 November 2015:</a:t>
            </a:r>
          </a:p>
          <a:p>
            <a:pPr lvl="1"/>
            <a:r>
              <a:rPr lang="en-GB" sz="1600" dirty="0" smtClean="0"/>
              <a:t>A panel discussion on the NGMN 5G White Paper is presented as a tutorial at the Wireless Next Generation Standing Committee sessions.</a:t>
            </a:r>
          </a:p>
          <a:p>
            <a:pPr lvl="2"/>
            <a:r>
              <a:rPr lang="en-US" sz="1600" dirty="0" smtClean="0"/>
              <a:t>Panel Discussion on Perspectives on IEEE 802.11 in 5G/NGMN</a:t>
            </a:r>
          </a:p>
          <a:p>
            <a:pPr lvl="3"/>
            <a:r>
              <a:rPr lang="en-GB" dirty="0" smtClean="0">
                <a:hlinkClick r:id="rId4"/>
              </a:rPr>
              <a:t>https://mentor.ieee.org/802.11/dcn/15/11-15-1266-01-0000-tutorial-panel-discussion-perspectives-on-ieee-802-11-in-5g.ppt</a:t>
            </a:r>
            <a:r>
              <a:rPr lang="en-GB" dirty="0" smtClean="0"/>
              <a:t> </a:t>
            </a:r>
            <a:r>
              <a:rPr lang="en-GB" b="0" dirty="0" smtClean="0"/>
              <a:t/>
            </a:r>
            <a:br>
              <a:rPr lang="en-GB" b="0" dirty="0" smtClean="0"/>
            </a:br>
            <a:endParaRPr lang="en-US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 indent="0">
              <a:buNone/>
            </a:pPr>
            <a:endParaRPr lang="en-US" sz="2000" b="0" dirty="0" smtClean="0"/>
          </a:p>
          <a:p>
            <a:pPr>
              <a:buNone/>
            </a:pPr>
            <a:endParaRPr lang="en-US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Intention and Required Actions of the NGMN Liaison Letter *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1. The intention of the liaison is </a:t>
            </a:r>
            <a:r>
              <a:rPr lang="en-GB" sz="1800" b="0" u="sng" dirty="0" smtClean="0"/>
              <a:t>to introduce to the IEEE on the scope and objectives of the NGMN 5G initiative. </a:t>
            </a:r>
            <a:r>
              <a:rPr lang="en-GB" sz="1800" b="0" dirty="0" smtClean="0"/>
              <a:t/>
            </a:r>
            <a:br>
              <a:rPr lang="en-GB" sz="1800" b="0" dirty="0" smtClean="0"/>
            </a:br>
            <a:r>
              <a:rPr lang="en-GB" sz="1800" b="0" dirty="0" smtClean="0"/>
              <a:t>2. The NGMN would like </a:t>
            </a:r>
            <a:r>
              <a:rPr lang="en-GB" sz="1800" b="0" u="sng" dirty="0" smtClean="0"/>
              <a:t>to invite IEEE to provide feedback </a:t>
            </a:r>
            <a:r>
              <a:rPr lang="en-GB" sz="1800" b="0" dirty="0" smtClean="0"/>
              <a:t>on the activities and to make proposals on potential aspects to be considered in their work. </a:t>
            </a:r>
            <a:br>
              <a:rPr lang="en-GB" sz="1800" b="0" dirty="0" smtClean="0"/>
            </a:br>
            <a:r>
              <a:rPr lang="en-GB" sz="1800" b="0" dirty="0" smtClean="0"/>
              <a:t>3. The NGMN wants to inform the IEEE that it is their intention</a:t>
            </a:r>
            <a:r>
              <a:rPr lang="en-GB" sz="1800" b="0" u="sng" dirty="0" smtClean="0"/>
              <a:t> to keep IEEE updated on their activities in the area of 5G </a:t>
            </a:r>
            <a:r>
              <a:rPr lang="en-GB" sz="1800" b="0" dirty="0" smtClean="0"/>
              <a:t>at major milestones. </a:t>
            </a:r>
            <a:br>
              <a:rPr lang="en-GB" sz="1800" b="0" dirty="0" smtClean="0"/>
            </a:br>
            <a:r>
              <a:rPr lang="en-GB" sz="1800" b="0" dirty="0" smtClean="0"/>
              <a:t>4. Furthermore, NGMN would like </a:t>
            </a:r>
            <a:r>
              <a:rPr lang="en-GB" sz="1800" b="0" u="sng" dirty="0" smtClean="0"/>
              <a:t>to understand and to receive information on IEEE’s current and potential future activities in the area of 5G</a:t>
            </a:r>
            <a:r>
              <a:rPr lang="en-GB" sz="1800" b="0" dirty="0" smtClean="0"/>
              <a:t>. </a:t>
            </a:r>
            <a:br>
              <a:rPr lang="en-GB" sz="1800" b="0" dirty="0" smtClean="0"/>
            </a:br>
            <a:r>
              <a:rPr lang="en-GB" sz="1800" b="0" dirty="0" smtClean="0"/>
              <a:t>5. It would be of particular interest for NGMN if there is </a:t>
            </a:r>
            <a:r>
              <a:rPr lang="en-GB" sz="1800" b="0" u="sng" dirty="0" smtClean="0"/>
              <a:t>input required from the NGMN 5G initiative</a:t>
            </a:r>
            <a:r>
              <a:rPr lang="en-GB" sz="1800" b="0" dirty="0" smtClean="0"/>
              <a:t> and the dates and milestones by which the input from NGMN would be required. </a:t>
            </a:r>
            <a:br>
              <a:rPr lang="en-GB" sz="1800" b="0" dirty="0" smtClean="0"/>
            </a:br>
            <a:r>
              <a:rPr lang="en-GB" sz="1800" b="0" dirty="0" smtClean="0"/>
              <a:t>6. The NGMN would like </a:t>
            </a:r>
            <a:r>
              <a:rPr lang="en-GB" sz="1800" b="0" u="sng" dirty="0" smtClean="0"/>
              <a:t>a representative at the NGMN </a:t>
            </a:r>
            <a:r>
              <a:rPr lang="en-GB" sz="1800" b="0" dirty="0" smtClean="0"/>
              <a:t>Industry Conference &amp; Exhibition in Frankfurt/Germany on 24-25 March 2015, where the NGMN 5G White Paper will be publicly introduced and distributed for the first time. </a:t>
            </a:r>
            <a:br>
              <a:rPr lang="en-GB" sz="1800" b="0" dirty="0" smtClean="0"/>
            </a:br>
            <a:r>
              <a:rPr lang="en-GB" sz="1800" b="0" dirty="0" smtClean="0"/>
              <a:t>7. The NGMN looks </a:t>
            </a:r>
            <a:r>
              <a:rPr lang="en-GB" sz="1800" b="0" u="sng" dirty="0" smtClean="0"/>
              <a:t>forward to deeper and further collaboration with the IEEE on 5G related activities. </a:t>
            </a:r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6246168"/>
            <a:ext cx="5486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* Source: </a:t>
            </a:r>
            <a:r>
              <a:rPr lang="en-US" sz="900" dirty="0" smtClean="0">
                <a:hlinkClick r:id="rId2"/>
              </a:rPr>
              <a:t>https://mentor.ieee.org/802.11/dcn/14/11-14-1366-00-0000-liaison-from-ngmn-on-5g.pdf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IEEE 802.11 1</a:t>
            </a:r>
            <a:r>
              <a:rPr lang="en-GB" sz="2100" baseline="30000" dirty="0" smtClean="0"/>
              <a:t>st</a:t>
            </a:r>
            <a:r>
              <a:rPr lang="en-GB" sz="2100" dirty="0" smtClean="0"/>
              <a:t> Liaison Response to NGMN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371600"/>
            <a:ext cx="7315200" cy="49554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IEEE 802.11 2</a:t>
            </a:r>
            <a:r>
              <a:rPr lang="en-GB" sz="2100" baseline="30000" dirty="0" smtClean="0"/>
              <a:t>nd</a:t>
            </a:r>
            <a:r>
              <a:rPr lang="en-GB" sz="2100" dirty="0" smtClean="0"/>
              <a:t>  Liaison Response to NGMN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19200"/>
            <a:ext cx="6681637" cy="5210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IEEE 802.11 2</a:t>
            </a:r>
            <a:r>
              <a:rPr lang="en-GB" sz="2100" baseline="30000" dirty="0" smtClean="0"/>
              <a:t>nd</a:t>
            </a:r>
            <a:r>
              <a:rPr lang="en-GB" sz="2100" dirty="0" smtClean="0"/>
              <a:t>  Liaison Response to NGMN (continued)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7639050" cy="3990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lvl="0" algn="ctr">
              <a:buNone/>
            </a:pPr>
            <a:r>
              <a:rPr lang="en-GB" sz="2100" dirty="0" smtClean="0"/>
              <a:t>IEEE 802.11 2</a:t>
            </a:r>
            <a:r>
              <a:rPr lang="en-GB" sz="2100" baseline="30000" dirty="0" smtClean="0"/>
              <a:t>nd</a:t>
            </a:r>
            <a:r>
              <a:rPr lang="en-GB" sz="2100" dirty="0" smtClean="0"/>
              <a:t>  Liaison Response to NGMN (continued)</a:t>
            </a:r>
          </a:p>
          <a:p>
            <a:pPr lvl="0">
              <a:buNone/>
            </a:pPr>
            <a:r>
              <a:rPr lang="en-GB" sz="1800" b="0" dirty="0" smtClean="0"/>
              <a:t/>
            </a:r>
            <a:br>
              <a:rPr lang="en-GB" sz="1800" b="0" dirty="0" smtClean="0"/>
            </a:br>
            <a:endParaRPr lang="en-GB" sz="1800" b="0" u="sng" dirty="0" smtClean="0"/>
          </a:p>
          <a:p>
            <a:pPr>
              <a:buNone/>
            </a:pPr>
            <a:endParaRPr lang="en-GB" sz="1800" b="0" u="sng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endParaRPr lang="en-US" sz="1800" b="0" dirty="0" smtClean="0"/>
          </a:p>
          <a:p>
            <a:pPr>
              <a:buNone/>
            </a:pPr>
            <a:endParaRPr 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AFD63A97-F084-7E4F-8ACE-C1C5A34790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077200" y="6475413"/>
            <a:ext cx="4667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Jeorge Hurtarte, Teradyne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8617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December 14, 2015                                                             doc.: 802.11-16/0055r0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8" y="2047875"/>
            <a:ext cx="8658225" cy="276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99833</TotalTime>
  <Words>436</Words>
  <Application>Microsoft Office PowerPoint</Application>
  <PresentationFormat>On-screen Show (4:3)</PresentationFormat>
  <Paragraphs>131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Custom Design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JSH</cp:lastModifiedBy>
  <cp:revision>1729</cp:revision>
  <cp:lastPrinted>1998-02-10T13:28:06Z</cp:lastPrinted>
  <dcterms:created xsi:type="dcterms:W3CDTF">2009-04-21T18:18:19Z</dcterms:created>
  <dcterms:modified xsi:type="dcterms:W3CDTF">2016-01-17T16:13:26Z</dcterms:modified>
</cp:coreProperties>
</file>