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0" r:id="rId3"/>
    <p:sldId id="281" r:id="rId4"/>
    <p:sldId id="304" r:id="rId5"/>
    <p:sldId id="282" r:id="rId6"/>
    <p:sldId id="285" r:id="rId7"/>
    <p:sldId id="283" r:id="rId8"/>
    <p:sldId id="284" r:id="rId9"/>
    <p:sldId id="288" r:id="rId10"/>
    <p:sldId id="287" r:id="rId11"/>
    <p:sldId id="295" r:id="rId12"/>
    <p:sldId id="294" r:id="rId13"/>
    <p:sldId id="291" r:id="rId14"/>
    <p:sldId id="292" r:id="rId15"/>
    <p:sldId id="293" r:id="rId16"/>
    <p:sldId id="301" r:id="rId17"/>
    <p:sldId id="299" r:id="rId18"/>
    <p:sldId id="296" r:id="rId19"/>
    <p:sldId id="297" r:id="rId20"/>
    <p:sldId id="300" r:id="rId21"/>
    <p:sldId id="302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2" autoAdjust="0"/>
    <p:restoredTop sz="94641" autoAdjust="0"/>
  </p:normalViewPr>
  <p:slideViewPr>
    <p:cSldViewPr>
      <p:cViewPr varScale="1">
        <p:scale>
          <a:sx n="70" d="100"/>
          <a:sy n="70" d="100"/>
        </p:scale>
        <p:origin x="127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072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73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410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Jan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Jan 2016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Discussion on HE Extended Range</a:t>
            </a:r>
            <a:br>
              <a:rPr lang="en-GB" dirty="0" smtClean="0"/>
            </a:br>
            <a:r>
              <a:rPr lang="en-GB" dirty="0" smtClean="0"/>
              <a:t> SU PPDU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59082"/>
              </p:ext>
            </p:extLst>
          </p:nvPr>
        </p:nvGraphicFramePr>
        <p:xfrm>
          <a:off x="971600" y="2546257"/>
          <a:ext cx="7467600" cy="34335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Jun Zhu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HE EXT SU PPDU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3466659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In IEEE 11ax SFD[2], extended range SU preamble format is defined as one of the three HE preamble formats.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sz="2100" i="1" dirty="0"/>
              <a:t>L-STF power is boosted by 3 dB in the extended range preamble.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sz="2100" i="1" dirty="0" smtClean="0"/>
              <a:t>L-LTF </a:t>
            </a:r>
            <a:r>
              <a:rPr lang="en-GB" altLang="zh-CN" sz="2100" i="1" dirty="0"/>
              <a:t>power is boosted by 3 dB in the extended range preamble.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sz="2100" i="1" dirty="0" smtClean="0"/>
              <a:t>RL-SIG is </a:t>
            </a:r>
            <a:r>
              <a:rPr lang="en-GB" altLang="zh-CN" sz="2100" i="1" dirty="0"/>
              <a:t>repeating the L-SIG content right after the legacy section.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i="1" dirty="0" smtClean="0"/>
              <a:t>HE-SIG-A </a:t>
            </a:r>
            <a:r>
              <a:rPr lang="en-GB" altLang="zh-CN" i="1" dirty="0"/>
              <a:t>shall have a repetition mode for range extension. In the repetition mode, HE-SIG-A symbols are repeated once in time. The bit interleaver is bypassed in the repeated HE-SIG-A symbols. </a:t>
            </a:r>
            <a:endParaRPr lang="en-GB" altLang="zh-CN" i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i="1" dirty="0" smtClean="0">
                <a:solidFill>
                  <a:srgbClr val="FF0000"/>
                </a:solidFill>
              </a:rPr>
              <a:t>TBD mandatory or optional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i="1" dirty="0" smtClean="0">
                <a:solidFill>
                  <a:srgbClr val="FF0000"/>
                </a:solidFill>
              </a:rPr>
              <a:t>Payload part is TBD</a:t>
            </a:r>
            <a:endParaRPr lang="en-GB" altLang="zh-CN" i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5241336"/>
            <a:ext cx="7068000" cy="12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5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2016225"/>
          </a:xfrm>
        </p:spPr>
        <p:txBody>
          <a:bodyPr>
            <a:normAutofit fontScale="85000" lnSpcReduction="20000"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 smtClean="0"/>
              <a:t>Non HE EXT SU PPDU </a:t>
            </a:r>
            <a:r>
              <a:rPr lang="en-US" altLang="zh-CN" dirty="0"/>
              <a:t>only provide the coverage of 50m in DL and 30m in UL under the assumption of IEEE SS4, considering the SNR of 10%PER.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/>
              <a:t>The </a:t>
            </a:r>
            <a:r>
              <a:rPr lang="en-US" altLang="zh-CN" dirty="0" smtClean="0"/>
              <a:t>preamble of HE EXT SU PPDU </a:t>
            </a:r>
            <a:r>
              <a:rPr lang="en-US" altLang="zh-CN" dirty="0"/>
              <a:t>can well achieve the coverage of  SS4 </a:t>
            </a:r>
            <a:r>
              <a:rPr lang="en-US" altLang="zh-CN" dirty="0" smtClean="0"/>
              <a:t>(around 70m) 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 smtClean="0"/>
              <a:t>The payload can not achieve similar PER performance as preamble even with DCM MCS0.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Coverage of HE EXT SU PPDU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3910981"/>
            <a:ext cx="3816424" cy="2542355"/>
          </a:xfrm>
          <a:prstGeom prst="rect">
            <a:avLst/>
          </a:prstGeom>
        </p:spPr>
      </p:pic>
      <p:pic>
        <p:nvPicPr>
          <p:cNvPr id="10" name="图片 12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563" y="3861048"/>
            <a:ext cx="4181437" cy="264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030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The PER relates to the SNR of each modulation constellation.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Considering the limited total transmit power per device, the SNR per constellation decrease when larger BW PPDU and more spatial layers are configured at transmitter.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to transmit HE EXT SU PPDU only transmit on primary 20MHz </a:t>
            </a:r>
            <a:r>
              <a:rPr lang="en-US" altLang="zh-CN" dirty="0" err="1" smtClean="0"/>
              <a:t>Ch</a:t>
            </a:r>
            <a:r>
              <a:rPr lang="en-US" altLang="zh-CN" dirty="0" smtClean="0"/>
              <a:t> and with one spatial stream.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BW&amp;SS for HE EXT SU PPDU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088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MCS for HE EXT PPDU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5760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zh-CN" sz="3500" dirty="0"/>
              <a:t>Higher MCS requires higher SNR which is not necessary in the scenario of range extension. </a:t>
            </a:r>
            <a:r>
              <a:rPr lang="en-US" altLang="zh-CN" sz="3500" dirty="0" smtClean="0"/>
              <a:t>MCS0</a:t>
            </a:r>
            <a:r>
              <a:rPr lang="en-US" altLang="zh-CN" sz="3500" dirty="0"/>
              <a:t>, MCS1, MCS2 corresponding to reliable BPSK/QPSK </a:t>
            </a:r>
            <a:r>
              <a:rPr lang="en-US" altLang="zh-CN" sz="3500" dirty="0" smtClean="0"/>
              <a:t>modulation enough for HE-EXT-SU-PPDU. </a:t>
            </a:r>
            <a:endParaRPr lang="en-US" altLang="zh-CN" sz="3500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zh-CN" sz="3500" dirty="0"/>
              <a:t>Dual subcarrier modulation</a:t>
            </a:r>
            <a:r>
              <a:rPr lang="en-US" altLang="zh-CN" sz="3500" dirty="0"/>
              <a:t>(DCM) </a:t>
            </a:r>
            <a:r>
              <a:rPr lang="en-US" altLang="zh-CN" sz="3500" dirty="0" smtClean="0"/>
              <a:t>is also beneficial to extend the coverage. </a:t>
            </a:r>
            <a:endParaRPr lang="en-US" altLang="zh-CN" sz="3500" dirty="0"/>
          </a:p>
          <a:p>
            <a:pPr marL="857250" lvl="2" indent="-457200">
              <a:spcBef>
                <a:spcPts val="600"/>
              </a:spcBef>
              <a:buFont typeface="Times New Roman" panose="02020603050405020304" pitchFamily="18" charset="0"/>
              <a:buChar char="-"/>
              <a:defRPr/>
            </a:pPr>
            <a:r>
              <a:rPr lang="en-US" altLang="zh-CN" sz="3300" dirty="0">
                <a:cs typeface="+mn-cs"/>
              </a:rPr>
              <a:t>Rate of MCS0 with DCM </a:t>
            </a:r>
            <a:r>
              <a:rPr lang="en-US" altLang="zh-CN" sz="3300" dirty="0" smtClean="0">
                <a:cs typeface="+mn-cs"/>
              </a:rPr>
              <a:t>is half </a:t>
            </a:r>
            <a:r>
              <a:rPr lang="en-US" altLang="zh-CN" sz="3300" dirty="0">
                <a:cs typeface="+mn-cs"/>
              </a:rPr>
              <a:t>of </a:t>
            </a:r>
            <a:r>
              <a:rPr lang="en-US" altLang="zh-CN" sz="3300" dirty="0" smtClean="0">
                <a:cs typeface="+mn-cs"/>
              </a:rPr>
              <a:t>MCS0, which provide additional 3.5dB </a:t>
            </a:r>
            <a:r>
              <a:rPr lang="en-US" altLang="zh-CN" sz="3300" dirty="0">
                <a:cs typeface="+mn-cs"/>
              </a:rPr>
              <a:t>gain </a:t>
            </a:r>
            <a:r>
              <a:rPr lang="en-US" altLang="zh-CN" sz="3300" dirty="0" smtClean="0">
                <a:cs typeface="+mn-cs"/>
              </a:rPr>
              <a:t>compared with MCS0.</a:t>
            </a:r>
            <a:endParaRPr lang="en-US" altLang="zh-CN" sz="3300" dirty="0"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849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Power boosting of HE-LTF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order to further enhance the data portion, </a:t>
            </a:r>
            <a:r>
              <a:rPr lang="en-US" altLang="zh-CN" dirty="0" err="1"/>
              <a:t>xdB</a:t>
            </a:r>
            <a:r>
              <a:rPr lang="en-US" altLang="zh-CN" dirty="0"/>
              <a:t> power boosting of  </a:t>
            </a:r>
            <a:r>
              <a:rPr lang="en-US" altLang="zh-CN" dirty="0" smtClean="0"/>
              <a:t>HE-STF/HE-LTF </a:t>
            </a:r>
            <a:r>
              <a:rPr lang="en-US" altLang="zh-CN" dirty="0"/>
              <a:t>may be provided to improve channel estimation accuracy.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PAPR </a:t>
            </a:r>
            <a:r>
              <a:rPr lang="en-US" altLang="zh-CN" dirty="0"/>
              <a:t>of </a:t>
            </a:r>
            <a:r>
              <a:rPr lang="en-US" altLang="zh-CN" dirty="0" smtClean="0"/>
              <a:t>HE-STF/HE-LTF </a:t>
            </a:r>
            <a:r>
              <a:rPr lang="en-US" altLang="zh-CN" dirty="0"/>
              <a:t>is much lower than data portion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HE-STF/HE-LTF power is always boosted 3dB for simplicity.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About 1.4dB PER performance gain could be achieved. [</a:t>
            </a:r>
            <a:r>
              <a:rPr lang="en-US" altLang="zh-CN" i="1" dirty="0" smtClean="0"/>
              <a:t>See next slide</a:t>
            </a:r>
            <a:r>
              <a:rPr lang="en-US" altLang="zh-CN" dirty="0" smtClean="0"/>
              <a:t>]</a:t>
            </a:r>
            <a:endParaRPr lang="en-US" altLang="zh-CN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131203"/>
              </p:ext>
            </p:extLst>
          </p:nvPr>
        </p:nvGraphicFramePr>
        <p:xfrm>
          <a:off x="2195736" y="3356992"/>
          <a:ext cx="5112568" cy="1504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280"/>
                <a:gridCol w="862822"/>
                <a:gridCol w="862822"/>
                <a:gridCol w="862822"/>
                <a:gridCol w="862822"/>
              </a:tblGrid>
              <a:tr h="463732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</a:rPr>
                        <a:t>1.6us HE-STF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</a:rPr>
                        <a:t>2X HE-LTF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</a:rPr>
                        <a:t>4X HE-LTF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</a:rPr>
                        <a:t>Data (1%CCDF)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915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</a:rPr>
                        <a:t>26-tone RU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&lt;4.77dB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&lt;4.2dB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&lt;3.6dB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rgbClr val="FF0000"/>
                          </a:solidFill>
                        </a:rPr>
                        <a:t>7.5dB</a:t>
                      </a:r>
                      <a:endParaRPr lang="zh-CN" altLang="en-US" sz="1000" b="1" i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</a:rPr>
                        <a:t>52-tone RU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&lt;4.79dB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&lt;3.9dB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&lt;4.8dB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rgbClr val="FF0000"/>
                          </a:solidFill>
                        </a:rPr>
                        <a:t>8dB</a:t>
                      </a:r>
                      <a:endParaRPr lang="zh-CN" altLang="en-US" sz="1000" b="1" i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4078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</a:rPr>
                        <a:t>106-tone RU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&lt;4.37dB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&lt;4.5dB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&lt;4.9dB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rgbClr val="FF0000"/>
                          </a:solidFill>
                        </a:rPr>
                        <a:t>8.5dB</a:t>
                      </a:r>
                      <a:endParaRPr lang="zh-CN" altLang="en-US" sz="1000" b="1" i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chemeClr val="tx1"/>
                          </a:solidFill>
                        </a:rPr>
                        <a:t>242-tone RU</a:t>
                      </a:r>
                      <a:endParaRPr lang="zh-CN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&lt;4.4dB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&lt;4.8dB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chemeClr val="tx1"/>
                          </a:solidFill>
                        </a:rPr>
                        <a:t>&lt;4.9dB</a:t>
                      </a:r>
                      <a:endParaRPr lang="zh-CN" altLang="en-US" sz="10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i="0" dirty="0" smtClean="0">
                          <a:solidFill>
                            <a:srgbClr val="FF0000"/>
                          </a:solidFill>
                        </a:rPr>
                        <a:t>9dB</a:t>
                      </a:r>
                      <a:endParaRPr lang="zh-CN" altLang="en-US" sz="1000" b="1" i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evaluation</a:t>
            </a:r>
            <a:endParaRPr lang="zh-CN" altLang="en-US" dirty="0"/>
          </a:p>
        </p:txBody>
      </p:sp>
      <p:sp>
        <p:nvSpPr>
          <p:cNvPr id="7" name="TextBox 7"/>
          <p:cNvSpPr txBox="1"/>
          <p:nvPr/>
        </p:nvSpPr>
        <p:spPr>
          <a:xfrm>
            <a:off x="5953796" y="2298124"/>
            <a:ext cx="21996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Assumptions: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/>
                </a:solidFill>
              </a:rPr>
              <a:t>SISO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err="1" smtClean="0">
                <a:solidFill>
                  <a:schemeClr val="tx1"/>
                </a:solidFill>
              </a:rPr>
              <a:t>UMi</a:t>
            </a:r>
            <a:r>
              <a:rPr lang="en-US" altLang="zh-CN" sz="1400" dirty="0" smtClean="0">
                <a:solidFill>
                  <a:schemeClr val="tx1"/>
                </a:solidFill>
              </a:rPr>
              <a:t>-NLOS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/>
                </a:solidFill>
              </a:rPr>
              <a:t>32 Byte payload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/>
                </a:solidFill>
              </a:rPr>
              <a:t>MCS0 with/without DCM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/>
                </a:solidFill>
              </a:rPr>
              <a:t>Realistic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ChEstimation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/>
                </a:solidFill>
              </a:rPr>
              <a:t>real timing sync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>
                <a:solidFill>
                  <a:schemeClr val="tx1"/>
                </a:solidFill>
              </a:rPr>
              <a:t>No CFO/Phase noise</a:t>
            </a: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75604" y="5181600"/>
            <a:ext cx="7772400" cy="1217613"/>
          </a:xfrm>
        </p:spPr>
        <p:txBody>
          <a:bodyPr>
            <a:normAutofit fontScale="55000" lnSpcReduction="20000"/>
          </a:bodyPr>
          <a:lstStyle/>
          <a:p>
            <a:pPr lvl="1">
              <a:lnSpc>
                <a:spcPct val="150000"/>
              </a:lnSpc>
              <a:buFont typeface="Times New Roman" panose="02020603050405020304" pitchFamily="18" charset="0"/>
              <a:buChar char="-"/>
              <a:defRPr/>
            </a:pPr>
            <a:r>
              <a:rPr lang="en-GB" altLang="zh-CN" sz="3200" dirty="0" smtClean="0"/>
              <a:t>With MCS0+DCM and 3dB boosted HE-LTF, performance of extended range SU PPDU is quite close to that of repeated L-SIG and repeated HE-SIGA</a:t>
            </a:r>
            <a:r>
              <a:rPr lang="en-US" altLang="zh-CN" sz="3100" dirty="0" smtClean="0"/>
              <a:t>. </a:t>
            </a:r>
            <a:endParaRPr lang="en-US" altLang="zh-CN" sz="3100" dirty="0"/>
          </a:p>
        </p:txBody>
      </p:sp>
      <p:pic>
        <p:nvPicPr>
          <p:cNvPr id="8194" name="图片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00" y="1524000"/>
            <a:ext cx="5310937" cy="375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40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 the presentation, we further evaluate the coverage of HE-EXT-SU-PPDU, which is essential to achieve the requirement of 11ax.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to restrict HE-EXT-SU-PPDU to be transmitted only on primary 20MHz </a:t>
            </a:r>
            <a:r>
              <a:rPr lang="en-US" altLang="zh-CN" dirty="0" err="1" smtClean="0"/>
              <a:t>Ch</a:t>
            </a:r>
            <a:r>
              <a:rPr lang="en-US" altLang="zh-CN" dirty="0" smtClean="0"/>
              <a:t>, with MCS0/1/2 and with 1SS.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The HE-STF/HE-LTF in HE-EXT-SU-PPDU are boosted by 3dB.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66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Do you support to modify the SFD as the red text</a:t>
            </a:r>
          </a:p>
          <a:p>
            <a:pPr lvl="2">
              <a:spcAft>
                <a:spcPts val="0"/>
              </a:spcAft>
            </a:pPr>
            <a:r>
              <a:rPr lang="en-GB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There are only three pre-HE-STF preamble formats defined: </a:t>
            </a:r>
            <a:endParaRPr lang="zh-CN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2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SU format (mandatory) / Trigger based UL</a:t>
            </a:r>
            <a:endParaRPr lang="zh-CN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2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MU format (mandatory)</a:t>
            </a:r>
            <a:endParaRPr lang="zh-CN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2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Extended range SU </a:t>
            </a:r>
            <a:r>
              <a:rPr lang="en-GB" altLang="zh-CN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format </a:t>
            </a:r>
            <a:r>
              <a:rPr lang="en-GB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(mandatory)</a:t>
            </a:r>
            <a:endParaRPr lang="zh-CN" altLang="zh-CN" i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2">
              <a:spcAft>
                <a:spcPts val="0"/>
              </a:spcAft>
            </a:pPr>
            <a:r>
              <a:rPr lang="en-GB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[PHY Motion 68, November 2015, see 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[6]</a:t>
            </a:r>
            <a:r>
              <a:rPr lang="en-GB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endParaRPr lang="zh-CN" altLang="zh-CN" i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Y/N/A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17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Do you support to add to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HE Extended Range SU PPDU is transmitted only on the primary 20Mhz. 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Y/N/A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57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Do you support to add to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HE Extended Range SU PPDU can only be transmitted with MCS0, MCS1, MCS2 and only with 1 spatial stream.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Y/N/A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17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923694"/>
              </p:ext>
            </p:extLst>
          </p:nvPr>
        </p:nvGraphicFramePr>
        <p:xfrm>
          <a:off x="971600" y="2492897"/>
          <a:ext cx="7344816" cy="38164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3"/>
                <a:gridCol w="1159708"/>
                <a:gridCol w="1623591"/>
                <a:gridCol w="1314335"/>
                <a:gridCol w="1778219"/>
              </a:tblGrid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Do you support to add to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dirty="0"/>
              <a:t>HE-LTF/HE-STF power is boosted 3dB for BPSK and QPSK including DCM in the HE Extended Range SU PPDU preamble. 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Y/N/A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17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 smtClean="0"/>
              <a:t>11-15-0826-03-00ax-he-sig-a-transmission-for-range-extension</a:t>
            </a:r>
          </a:p>
          <a:p>
            <a:r>
              <a:rPr lang="en-US" altLang="zh-CN" dirty="0"/>
              <a:t>[2] 11-15-0132-13-00ax-spec-framework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Huawei Technologies</a:t>
            </a:r>
            <a:endParaRPr lang="en-US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19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774225"/>
              </p:ext>
            </p:extLst>
          </p:nvPr>
        </p:nvGraphicFramePr>
        <p:xfrm>
          <a:off x="685800" y="1276596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81975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72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0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00048"/>
              </p:ext>
            </p:extLst>
          </p:nvPr>
        </p:nvGraphicFramePr>
        <p:xfrm>
          <a:off x="789972" y="493206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120034"/>
              </p:ext>
            </p:extLst>
          </p:nvPr>
        </p:nvGraphicFramePr>
        <p:xfrm>
          <a:off x="789972" y="127785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886116"/>
              </p:ext>
            </p:extLst>
          </p:nvPr>
        </p:nvGraphicFramePr>
        <p:xfrm>
          <a:off x="800100" y="3071308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880570"/>
              </p:ext>
            </p:extLst>
          </p:nvPr>
        </p:nvGraphicFramePr>
        <p:xfrm>
          <a:off x="800100" y="1313656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729298"/>
              </p:ext>
            </p:extLst>
          </p:nvPr>
        </p:nvGraphicFramePr>
        <p:xfrm>
          <a:off x="762000" y="126876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520540"/>
              </p:ext>
            </p:extLst>
          </p:nvPr>
        </p:nvGraphicFramePr>
        <p:xfrm>
          <a:off x="762000" y="4577779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Jan 2016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035677"/>
              </p:ext>
            </p:extLst>
          </p:nvPr>
        </p:nvGraphicFramePr>
        <p:xfrm>
          <a:off x="381000" y="962732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29725"/>
              </p:ext>
            </p:extLst>
          </p:nvPr>
        </p:nvGraphicFramePr>
        <p:xfrm>
          <a:off x="377113" y="5013176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18713"/>
                <a:gridCol w="2014297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42519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In [1], performance of extended range SU preamble is evaluated, and it is shown that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sz="2100" dirty="0" smtClean="0"/>
              <a:t>Performance of various sub-fields of pre-HE-STF portion is well balanced.</a:t>
            </a:r>
            <a:endParaRPr lang="en-GB" altLang="zh-CN" sz="2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dirty="0" smtClean="0"/>
              <a:t>Performance of data portion for MCS0 on 20MHz bandwidth is much worse than the preamble, especially for large payload. </a:t>
            </a:r>
            <a:endParaRPr lang="en-GB" altLang="zh-CN" i="1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 smtClean="0"/>
              <a:t>In </a:t>
            </a:r>
            <a:r>
              <a:rPr lang="en-GB" altLang="zh-CN" dirty="0"/>
              <a:t>this </a:t>
            </a:r>
            <a:r>
              <a:rPr lang="en-GB" altLang="zh-CN" dirty="0" smtClean="0"/>
              <a:t>contribution, </a:t>
            </a:r>
            <a:r>
              <a:rPr lang="en-GB" altLang="zh-CN" dirty="0"/>
              <a:t>we </a:t>
            </a:r>
            <a:r>
              <a:rPr lang="en-GB" altLang="zh-CN" dirty="0" smtClean="0"/>
              <a:t>discuss the necessity of HE EXT SU PPDU and propose methods to improve the performance of data portion to enhance reliability of extended range SU PPDU.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Huawei Technologies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0603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6530</TotalTime>
  <Words>1817</Words>
  <Application>Microsoft Office PowerPoint</Application>
  <PresentationFormat>全屏显示(4:3)</PresentationFormat>
  <Paragraphs>604</Paragraphs>
  <Slides>21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9" baseType="lpstr">
      <vt:lpstr>Arial Unicode MS</vt:lpstr>
      <vt:lpstr>MS Gothic</vt:lpstr>
      <vt:lpstr>宋体</vt:lpstr>
      <vt:lpstr>Arial</vt:lpstr>
      <vt:lpstr>Calibri</vt:lpstr>
      <vt:lpstr>Symbol</vt:lpstr>
      <vt:lpstr>Times New Roman</vt:lpstr>
      <vt:lpstr>802-11-Submission (1)</vt:lpstr>
      <vt:lpstr>Discussion on HE Extended Range  SU PPDU</vt:lpstr>
      <vt:lpstr>Authors (continued)</vt:lpstr>
      <vt:lpstr>Authors (continued)</vt:lpstr>
      <vt:lpstr>Authors (continued)</vt:lpstr>
      <vt:lpstr>Authors (continued)</vt:lpstr>
      <vt:lpstr>PowerPoint 演示文稿</vt:lpstr>
      <vt:lpstr>PowerPoint 演示文稿</vt:lpstr>
      <vt:lpstr>PowerPoint 演示文稿</vt:lpstr>
      <vt:lpstr>Background</vt:lpstr>
      <vt:lpstr>HE EXT SU PPDU</vt:lpstr>
      <vt:lpstr>Coverage of HE EXT SU PPDU</vt:lpstr>
      <vt:lpstr>BW&amp;SS for HE EXT SU PPDU</vt:lpstr>
      <vt:lpstr>MCS for HE EXT PPDU</vt:lpstr>
      <vt:lpstr>Power boosting of HE-LTF</vt:lpstr>
      <vt:lpstr>Performance evaluation</vt:lpstr>
      <vt:lpstr>Conclusion</vt:lpstr>
      <vt:lpstr>Straw poll 1</vt:lpstr>
      <vt:lpstr>Straw poll 2</vt:lpstr>
      <vt:lpstr>Straw poll 3</vt:lpstr>
      <vt:lpstr>Straw poll 4</vt:lpstr>
      <vt:lpstr>reference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Zhangjiayin</cp:lastModifiedBy>
  <cp:revision>85</cp:revision>
  <cp:lastPrinted>1601-01-01T00:00:00Z</cp:lastPrinted>
  <dcterms:created xsi:type="dcterms:W3CDTF">2015-07-11T18:28:29Z</dcterms:created>
  <dcterms:modified xsi:type="dcterms:W3CDTF">2016-01-17T18:15:07Z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(3)CQ8/XWjL7S22xqX+ZMA3bZ7cI1HCEuSO9+E1kYUxOXBjuFSrM/r9u6XTqCiZidVkiIIHVkVu
/BHZbO0RkHVo2LHeQEuFuhkz6FwDDWKXE0yrCN8BoGGMNz6eH028tXHke1V0GQ+riXQhxspk
qayBaoz2pg+uOI8sMgRXnZJBeornBrKht1O0JrLEbzHL6XXVemjB/gUjl8BVWOX+GqoDFxod
hKfUWX+2I+xWZQf7kI</vt:lpwstr>
  </property>
  <property fmtid="{D5CDD505-2E9C-101B-9397-08002B2CF9AE}" pid="3" name="_new_ms_pID_725431">
    <vt:lpwstr>APEWt+EPvJDKF2BKkJqVPR2QF/vNUAQcQhr2qS541L/WeEBpDw9Pk2
Wjie5yBtJc4eaqKWEbM1LZqPAj+W6OV0WP8xFZROgKkpySdIqYapcjmw91uw0jVJkNLPp853
QPfhNhKbdG1xdzqrBB/0LfRx4+Rp1zG1OZ+0QhXzJJPqakoleJUmACZtkgGEALRNtHkB78MH
01aiGMmM/N3rVaAvjt/ZxK2DpSPOuhNjS1Kv</vt:lpwstr>
  </property>
  <property fmtid="{D5CDD505-2E9C-101B-9397-08002B2CF9AE}" pid="4" name="_new_ms_pID_725432">
    <vt:lpwstr>Sa/416jbLYVN/H8I/WRKVNeMvwlSaFaskxgp
atX/GSIw9QshBWvP5JiyNY/5SObCqA/U8sowGywvOFOXtfmutI9mMKerHnpYXClLHjELI2fj
R+UwA14xlkCNU23wOqKQ4jYdvWQ5FjOGzjQWo93hgguwk792xUoOLsSu7LT2DQTsPPuF5kUQ
KfemdLvmBDESW18dKO7U19StmcfIZ85avAE=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1453053815</vt:lpwstr>
  </property>
</Properties>
</file>