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4"/>
  </p:notesMasterIdLst>
  <p:handoutMasterIdLst>
    <p:handoutMasterId r:id="rId15"/>
  </p:handoutMasterIdLst>
  <p:sldIdLst>
    <p:sldId id="256" r:id="rId4"/>
    <p:sldId id="496" r:id="rId5"/>
    <p:sldId id="478" r:id="rId6"/>
    <p:sldId id="475" r:id="rId7"/>
    <p:sldId id="477" r:id="rId8"/>
    <p:sldId id="495" r:id="rId9"/>
    <p:sldId id="492" r:id="rId10"/>
    <p:sldId id="494" r:id="rId11"/>
    <p:sldId id="479" r:id="rId12"/>
    <p:sldId id="49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8" autoAdjust="0"/>
    <p:restoredTop sz="82157" autoAdjust="0"/>
  </p:normalViewPr>
  <p:slideViewPr>
    <p:cSldViewPr>
      <p:cViewPr varScale="1">
        <p:scale>
          <a:sx n="106" d="100"/>
          <a:sy n="106" d="100"/>
        </p:scale>
        <p:origin x="56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6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43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802.11-16/0042r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BSS Color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Settings for a Multiple BSSID Set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01</a:t>
            </a:r>
            <a:r>
              <a:rPr lang="en-GB" sz="2000" b="0" dirty="0" smtClean="0"/>
              <a:t>-</a:t>
            </a:r>
            <a:r>
              <a:rPr lang="en-US" sz="2000" b="0" dirty="0" smtClean="0"/>
              <a:t>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629866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smtClean="0"/>
              <a:t>Poll </a:t>
            </a:r>
            <a:r>
              <a:rPr lang="en-US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 </a:t>
            </a:r>
            <a:r>
              <a:rPr lang="en-US" dirty="0"/>
              <a:t>5.y.z  AP and STAs in one BSS </a:t>
            </a:r>
            <a:r>
              <a:rPr lang="en-US" dirty="0" smtClean="0"/>
              <a:t>of a </a:t>
            </a:r>
            <a:r>
              <a:rPr lang="en-US" dirty="0"/>
              <a:t>Multiple BSSID </a:t>
            </a:r>
            <a:r>
              <a:rPr lang="en-US" dirty="0" smtClean="0"/>
              <a:t>set shall </a:t>
            </a:r>
            <a:r>
              <a:rPr lang="en-US" dirty="0"/>
              <a:t>consider a frame from another BSS </a:t>
            </a:r>
            <a:r>
              <a:rPr lang="en-US" dirty="0" smtClean="0"/>
              <a:t>of </a:t>
            </a:r>
            <a:r>
              <a:rPr lang="en-US" dirty="0"/>
              <a:t>the same Multiple BSSID </a:t>
            </a:r>
            <a:r>
              <a:rPr lang="en-US" dirty="0" smtClean="0"/>
              <a:t>set </a:t>
            </a:r>
            <a:r>
              <a:rPr lang="en-US" dirty="0"/>
              <a:t>as an intra-BSS frame(Signaling for a Multiple BSSID set is TBD).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2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According to SFD [1],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PPDU includes </a:t>
            </a:r>
            <a:r>
              <a:rPr lang="en-US" sz="1400" u="sng" dirty="0"/>
              <a:t>BSS color subfield</a:t>
            </a:r>
            <a:r>
              <a:rPr lang="en-US" sz="1400" dirty="0"/>
              <a:t> in HE-SIG-A.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Spatial reuse and Power save operations are based on the BSS color of the received PPDU.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STAs shall support </a:t>
            </a:r>
            <a:r>
              <a:rPr lang="en-US" sz="1400" u="sng" dirty="0"/>
              <a:t>the multiple BSSID set</a:t>
            </a:r>
            <a:r>
              <a:rPr lang="en-US" sz="1400" dirty="0"/>
              <a:t>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A single physical AP can establish multiple virtual BSSs managed by a multiple BSSID set.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err="1"/>
              <a:t>TGax</a:t>
            </a:r>
            <a:r>
              <a:rPr lang="en-US" sz="1600" dirty="0"/>
              <a:t> needs to define a BSS color assignment method for BSSs in the same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1: Assigning different BSS colors to BSSs (in the same multiple BSSID set)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2: Assigning the same BSS color to BSSs (in the same multiple BSSID set)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/>
              <a:t>In this contribution, we propose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a same BSS color value for BSSs of a multiple BSSID set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consider a frame of BSS in the same multiple BSSID set as an intra-BSS </a:t>
            </a:r>
            <a:r>
              <a:rPr lang="en-US" sz="1400" dirty="0" smtClean="0"/>
              <a:t>frame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0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BSSID Set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With Multiple BSSID, profiles of multiple BSSs are transmitted with a single Beacon or Probe Response frame.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Non-AP STA can obtain </a:t>
            </a:r>
            <a:r>
              <a:rPr lang="en-US" altLang="ko-KR" sz="1600" dirty="0" smtClean="0"/>
              <a:t>information for multiple BSSs</a:t>
            </a:r>
            <a:r>
              <a:rPr lang="en-US" sz="1600" dirty="0" smtClean="0"/>
              <a:t> by interpreting Multiple BSSID element which is included in a Beacon or Probe Response frame.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This reduces excessive airtime consumption for management frames.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Single physical AP can operate as multiple virtual 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4905"/>
              </p:ext>
            </p:extLst>
          </p:nvPr>
        </p:nvGraphicFramePr>
        <p:xfrm>
          <a:off x="2944502" y="5039587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1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21980"/>
              </p:ext>
            </p:extLst>
          </p:nvPr>
        </p:nvGraphicFramePr>
        <p:xfrm>
          <a:off x="2944502" y="5429709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2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10536"/>
              </p:ext>
            </p:extLst>
          </p:nvPr>
        </p:nvGraphicFramePr>
        <p:xfrm>
          <a:off x="2944502" y="5819831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smtClean="0"/>
                        <a:t>VAP </a:t>
                      </a:r>
                      <a:r>
                        <a:rPr lang="en-US" altLang="ko-KR" sz="1200" b="1" smtClean="0"/>
                        <a:t>3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06625" y="4828706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Co-located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71735" y="4828706"/>
            <a:ext cx="1480614" cy="148061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7059" y="4863541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838" y="522769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1543" y="5600088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838" y="6005663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9" idx="3"/>
            <a:endCxn id="18" idx="1"/>
          </p:cNvCxnSpPr>
          <p:nvPr/>
        </p:nvCxnSpPr>
        <p:spPr bwMode="auto">
          <a:xfrm flipV="1">
            <a:off x="3664581" y="4986652"/>
            <a:ext cx="992478" cy="196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>
            <a:stCxn id="9" idx="3"/>
            <a:endCxn id="19" idx="1"/>
          </p:cNvCxnSpPr>
          <p:nvPr/>
        </p:nvCxnSpPr>
        <p:spPr bwMode="auto">
          <a:xfrm>
            <a:off x="3664581" y="5183603"/>
            <a:ext cx="1289257" cy="167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>
            <a:stCxn id="10" idx="1"/>
            <a:endCxn id="20" idx="3"/>
          </p:cNvCxnSpPr>
          <p:nvPr/>
        </p:nvCxnSpPr>
        <p:spPr bwMode="auto">
          <a:xfrm flipH="1">
            <a:off x="2104675" y="5573725"/>
            <a:ext cx="839827" cy="149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Arrow Connector 31"/>
          <p:cNvCxnSpPr>
            <a:stCxn id="11" idx="3"/>
            <a:endCxn id="21" idx="1"/>
          </p:cNvCxnSpPr>
          <p:nvPr/>
        </p:nvCxnSpPr>
        <p:spPr bwMode="auto">
          <a:xfrm>
            <a:off x="3664581" y="5963847"/>
            <a:ext cx="1289257" cy="1649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074" y="3188261"/>
            <a:ext cx="33845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Reuse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uses BSS color (or MAC address) to determine the detected frame is an inter- or an intra-BSS frame.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Then if the frame is an inter-BSS frame (under TBD conditions), STA uses OBSS PD level for CCA.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In case that OBSS PD level is used incorrectly, collision may happen.</a:t>
            </a:r>
          </a:p>
          <a:p>
            <a:pPr>
              <a:buFont typeface="Arial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50036" y="3987641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interfere </a:t>
            </a:r>
            <a:r>
              <a:rPr lang="en-US" sz="1400" b="1" dirty="0" smtClean="0">
                <a:solidFill>
                  <a:schemeClr val="tx1"/>
                </a:solidFill>
              </a:rPr>
              <a:t>each </a:t>
            </a:r>
            <a:r>
              <a:rPr lang="en-US" sz="1400" b="1" dirty="0">
                <a:solidFill>
                  <a:schemeClr val="tx1"/>
                </a:solidFill>
              </a:rPr>
              <a:t>other by trying spatial reuse transmissions, which are not desirable.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0036" y="5211197"/>
            <a:ext cx="3100835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correctly preserve PPDUs in the same multiple BSSID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9884" y="3409042"/>
            <a:ext cx="2376264" cy="320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PPDU of BSSID(1)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1394" y="3732904"/>
            <a:ext cx="418273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7716" y="3497354"/>
            <a:ext cx="134393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AP or non-AP STA</a:t>
            </a:r>
            <a:r>
              <a:rPr lang="en-US" sz="1000" b="1" i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6916" y="4077072"/>
            <a:ext cx="1865536" cy="53091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1: Different BSS color</a:t>
            </a:r>
            <a:endParaRPr lang="en-US" sz="1050" b="1" i="1" dirty="0">
              <a:solidFill>
                <a:schemeClr val="tx1"/>
              </a:solidFill>
            </a:endParaRP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(Unknown to members</a:t>
            </a: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in a multiple BSSID set)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7716" y="4594152"/>
            <a:ext cx="744672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109346" y="4783369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7716" y="5430416"/>
            <a:ext cx="74467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916" y="5216461"/>
            <a:ext cx="1613347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09346" y="5658043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75100" y="5434487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89965" y="5646440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568856" y="4912220"/>
            <a:ext cx="39374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27916" y="466759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87956" y="4912220"/>
            <a:ext cx="2848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39884" y="4912220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78022" y="4594152"/>
            <a:ext cx="1614058" cy="323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STA may transmit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579844" y="5763870"/>
            <a:ext cx="38275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87956" y="5514027"/>
            <a:ext cx="172819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22418" y="5763870"/>
            <a:ext cx="111367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63820" y="6021868"/>
            <a:ext cx="938857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Packet detection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091540" y="5763870"/>
            <a:ext cx="0" cy="2936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939884" y="3729444"/>
            <a:ext cx="0" cy="214782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39884" y="5766284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2791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8795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316148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4008" y="3358056"/>
            <a:ext cx="1080120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900" b="1" smtClean="0">
                <a:solidFill>
                  <a:schemeClr val="tx1"/>
                </a:solidFill>
              </a:rPr>
              <a:t>RSSI &lt; OBSS PD</a:t>
            </a:r>
            <a:endParaRPr lang="en-US" sz="9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3248" y="6186790"/>
            <a:ext cx="261123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Suspend countdown.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RSSI &gt; minimum receive sensitivity level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2227916" y="5830526"/>
            <a:ext cx="0" cy="41917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587956" y="5805264"/>
            <a:ext cx="0" cy="1621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64292" y="5923886"/>
            <a:ext cx="239412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End of determination whether PPDU is an intra- or inter-BSS frame.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80039" y="4565830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94904" y="4777783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4124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checks BSS color of the detected frame to enter the Doze state.</a:t>
            </a:r>
          </a:p>
          <a:p>
            <a:pPr lvl="1">
              <a:buFont typeface="Arial" charset="0"/>
              <a:buChar char="•"/>
            </a:pPr>
            <a:r>
              <a:rPr lang="en-US" altLang="ko-KR" sz="1200" dirty="0" smtClean="0"/>
              <a:t>Then if STA determines that it is not able to transmit/receive another frame during the detected frame, STA may enter the Doze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005064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</a:t>
            </a:r>
            <a:r>
              <a:rPr lang="en-US" sz="1400" b="1" dirty="0" smtClean="0">
                <a:solidFill>
                  <a:schemeClr val="tx1"/>
                </a:solidFill>
              </a:rPr>
              <a:t>cannot </a:t>
            </a:r>
            <a:r>
              <a:rPr lang="en-US" sz="1400" b="1" dirty="0">
                <a:solidFill>
                  <a:schemeClr val="tx1"/>
                </a:solidFill>
              </a:rPr>
              <a:t>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though they receive PPDUs from other BSSs in the same set.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1237" y="5221449"/>
            <a:ext cx="3100835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may 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when they receive PPDUs from other BSSs in the same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6999" y="2872640"/>
            <a:ext cx="97109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42318" y="3232636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17891" y="3095382"/>
            <a:ext cx="84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AP</a:t>
            </a:r>
            <a:endParaRPr lang="en-US" sz="1050" b="1" i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603" y="4229943"/>
            <a:ext cx="2740213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1: Different BSS color</a:t>
            </a:r>
          </a:p>
          <a:p>
            <a:pPr lvl="0" algn="just"/>
            <a:r>
              <a:rPr lang="en-US" sz="1000" b="1" i="1" dirty="0">
                <a:solidFill>
                  <a:srgbClr val="000000"/>
                </a:solidFill>
              </a:rPr>
              <a:t>(Unknown to </a:t>
            </a:r>
            <a:r>
              <a:rPr lang="en-US" sz="1000" b="1" i="1" dirty="0" smtClean="0">
                <a:solidFill>
                  <a:srgbClr val="000000"/>
                </a:solidFill>
              </a:rPr>
              <a:t>members in a multiple BSSID set)</a:t>
            </a:r>
            <a:endParaRPr lang="en-US" sz="1000" b="1" i="1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64741" y="2872640"/>
            <a:ext cx="11436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077" y="5679273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323" y="5399638"/>
            <a:ext cx="25069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42318" y="5899695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56865" y="5659655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4262" y="5877471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54115" y="3409296"/>
            <a:ext cx="125912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(SU or UL MU)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 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939582" y="3771461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85078" y="3574177"/>
            <a:ext cx="974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BSSID(1)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562522" y="6010454"/>
            <a:ext cx="97556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54115" y="6010454"/>
            <a:ext cx="12591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55976" y="6010454"/>
            <a:ext cx="115237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38091" y="5793487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22189" y="5791838"/>
            <a:ext cx="34255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08104" y="579183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75210" y="5791838"/>
            <a:ext cx="19513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66999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38092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754115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26054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5833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50810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2448" y="4640765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929689" y="4861187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844236" y="4621147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1633" y="4838963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362581" y="4753330"/>
            <a:ext cx="434891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6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Color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If different BSS colors are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STAs can distinguish PPDUs from different BSSs in the same BSSID set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Early decision to stop further decoding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Problems arise during spatial reuse and power save operations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Therefore, all members of a multiple BSSID set should know all BSS colors of the BSSs.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Due to the lack of BSS color values, the probability of BSS color collision increases in dense environment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If the same BSS color is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No problems arise during spatial reuse and power save operations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STAs cannot distinguish PPDUs from different BSSs by using BSS color in the same BSSID set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We propose to assign the same BSS color for BSSs in the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avoid BSS color collision between different BSSID sets in dense </a:t>
            </a:r>
            <a:r>
              <a:rPr lang="en-US" sz="1400" dirty="0" smtClean="0"/>
              <a:t>environments</a:t>
            </a:r>
            <a:endParaRPr lang="en-US" sz="1400" dirty="0"/>
          </a:p>
          <a:p>
            <a:pPr lvl="1">
              <a:buFont typeface="Arial" charset="0"/>
              <a:buChar char="•"/>
            </a:pPr>
            <a:r>
              <a:rPr lang="en-US" sz="1400" dirty="0"/>
              <a:t>To extend the same operation in 11ah to 11ax, “AP shall set BSS color for a multiple BSSID set to a same value” [2</a:t>
            </a:r>
            <a:r>
              <a:rPr lang="en-US" sz="1400" dirty="0" smtClean="0"/>
              <a:t>].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3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Intra-BSS Frame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When PPDU is sent in legacy packet format using multiple BSSID set,</a:t>
            </a: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If 11ax STA detects the frame of the same multiple BSSID set without BSS color,</a:t>
            </a:r>
            <a:endParaRPr lang="en-US" sz="1400" dirty="0"/>
          </a:p>
          <a:p>
            <a:pPr lvl="2">
              <a:buFont typeface="Arial" charset="0"/>
              <a:buChar char="•"/>
            </a:pPr>
            <a:r>
              <a:rPr lang="en-US" sz="1200" dirty="0"/>
              <a:t>1. Receiver determines whether the frame is an </a:t>
            </a:r>
            <a:r>
              <a:rPr lang="en-US" sz="1200" dirty="0" smtClean="0"/>
              <a:t>inter-/intra-BSS </a:t>
            </a:r>
            <a:r>
              <a:rPr lang="en-US" sz="1200" dirty="0"/>
              <a:t>frame by using “MAC address”.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2. Since MAC addresses of VAPs are different, receiver </a:t>
            </a:r>
            <a:r>
              <a:rPr lang="en-US" sz="1200" dirty="0" smtClean="0"/>
              <a:t>can consider the </a:t>
            </a:r>
            <a:r>
              <a:rPr lang="en-US" sz="1200" dirty="0"/>
              <a:t>frame as an “inter-BSS” frame.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3. </a:t>
            </a:r>
            <a:r>
              <a:rPr lang="en-US" sz="1200" dirty="0" smtClean="0"/>
              <a:t>Using OBSS PD level may cause interference to the frame from the same multiple BSSID set.</a:t>
            </a:r>
            <a:endParaRPr lang="en-US" sz="12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Need </a:t>
            </a:r>
            <a:r>
              <a:rPr lang="en-US" sz="1600" dirty="0"/>
              <a:t>to </a:t>
            </a:r>
            <a:r>
              <a:rPr lang="en-US" sz="1600" dirty="0" smtClean="0"/>
              <a:t>consider the frame of the same multiple BSSID set as an “intra-BSS” frame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26237"/>
              </p:ext>
            </p:extLst>
          </p:nvPr>
        </p:nvGraphicFramePr>
        <p:xfrm>
          <a:off x="3084944" y="2132856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0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REF_BSSID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048007"/>
              </p:ext>
            </p:extLst>
          </p:nvPr>
        </p:nvGraphicFramePr>
        <p:xfrm>
          <a:off x="3084944" y="2880342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1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BSSID(1)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4838" y="1741417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Co-located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99792" y="1887730"/>
            <a:ext cx="1901310" cy="190131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3817" y="1928061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Legacy STA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0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6282" y="2822979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HE STA</a:t>
            </a:r>
          </a:p>
          <a:p>
            <a:r>
              <a:rPr lang="en-US" sz="1000" b="1" dirty="0">
                <a:solidFill>
                  <a:schemeClr val="tx1"/>
                </a:solidFill>
              </a:rPr>
              <a:t>(</a:t>
            </a:r>
            <a:r>
              <a:rPr lang="en-US" sz="1000" dirty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1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 bwMode="auto">
          <a:xfrm flipV="1">
            <a:off x="4211960" y="2128118"/>
            <a:ext cx="1251857" cy="324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98654" y="1916832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  <a:endCxn id="12" idx="1"/>
          </p:cNvCxnSpPr>
          <p:nvPr/>
        </p:nvCxnSpPr>
        <p:spPr bwMode="auto">
          <a:xfrm>
            <a:off x="4211960" y="2452896"/>
            <a:ext cx="1244322" cy="5701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12" idx="1"/>
          </p:cNvCxnSpPr>
          <p:nvPr/>
        </p:nvCxnSpPr>
        <p:spPr bwMode="auto">
          <a:xfrm flipV="1">
            <a:off x="4211960" y="3023034"/>
            <a:ext cx="1244322" cy="1773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891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set BSS color for a multiple BSSID set to a same </a:t>
            </a:r>
            <a:r>
              <a:rPr lang="en-US" sz="2000" dirty="0" smtClean="0"/>
              <a:t>value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To </a:t>
            </a:r>
            <a:r>
              <a:rPr lang="en-US" sz="1800" dirty="0"/>
              <a:t>avoid BSS color collision between different BSSID sets in dense </a:t>
            </a:r>
            <a:r>
              <a:rPr lang="en-US" sz="1800" dirty="0" smtClean="0"/>
              <a:t>environments</a:t>
            </a:r>
            <a:endParaRPr lang="en-US" sz="1800" dirty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consider a frame of BSS in the same multiple BSSID set as an intra-BSS </a:t>
            </a:r>
            <a:r>
              <a:rPr lang="en-US" sz="2000" dirty="0" smtClean="0"/>
              <a:t>frame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avoid the packet collision/interference to the frame for the same AP operating with a multiple BSSID </a:t>
            </a:r>
            <a:r>
              <a:rPr lang="en-US" sz="1800" dirty="0" smtClean="0"/>
              <a:t>set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altLang="ko-KR" dirty="0"/>
              <a:t>11-15/0132r13</a:t>
            </a:r>
            <a:r>
              <a:rPr lang="en-US" dirty="0"/>
              <a:t>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altLang="ko-KR" dirty="0" smtClean="0"/>
              <a:t>[2] Draft P802.11REVmc D5.0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altLang="ko-KR" dirty="0" smtClean="0"/>
              <a:t>3</a:t>
            </a:r>
            <a:r>
              <a:rPr lang="en-US" dirty="0" smtClean="0"/>
              <a:t>] Draft</a:t>
            </a:r>
            <a:r>
              <a:rPr lang="de-DE" dirty="0" smtClean="0"/>
              <a:t> </a:t>
            </a:r>
            <a:r>
              <a:rPr lang="de-DE" dirty="0"/>
              <a:t>P802.11ah D5.1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78951</TotalTime>
  <Words>1202</Words>
  <Application>Microsoft Macintosh PowerPoint</Application>
  <PresentationFormat>On-screen Show (4:3)</PresentationFormat>
  <Paragraphs>190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BSS Color Settings for a Multiple BSSID Set</vt:lpstr>
      <vt:lpstr>Introduction</vt:lpstr>
      <vt:lpstr>Multiple BSSID Set [2]</vt:lpstr>
      <vt:lpstr>Spatial Reuse Operation</vt:lpstr>
      <vt:lpstr>Power Save Operation</vt:lpstr>
      <vt:lpstr>BSS Color in Multiple BSSID Set</vt:lpstr>
      <vt:lpstr>Intra-BSS Frame in Multiple BSSID Set</vt:lpstr>
      <vt:lpstr>Conclusions</vt:lpstr>
      <vt:lpstr>References</vt:lpstr>
      <vt:lpstr>Straw Poll 1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2276</cp:revision>
  <cp:lastPrinted>2015-11-07T07:45:58Z</cp:lastPrinted>
  <dcterms:created xsi:type="dcterms:W3CDTF">2014-04-14T10:59:07Z</dcterms:created>
  <dcterms:modified xsi:type="dcterms:W3CDTF">2016-01-19T18:55:26Z</dcterms:modified>
</cp:coreProperties>
</file>