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57" r:id="rId4"/>
    <p:sldId id="261" r:id="rId5"/>
    <p:sldId id="266" r:id="rId6"/>
    <p:sldId id="263" r:id="rId7"/>
    <p:sldId id="265" r:id="rId8"/>
    <p:sldId id="267" r:id="rId9"/>
    <p:sldId id="268" r:id="rId10"/>
    <p:sldId id="264" r:id="rId11"/>
    <p:sldId id="25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>
      <p:cViewPr varScale="1">
        <p:scale>
          <a:sx n="93" d="100"/>
          <a:sy n="93" d="100"/>
        </p:scale>
        <p:origin x="100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Jan 19 Tue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802.11-16/0039r1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RU Allocation in SIG-B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090304"/>
              </p:ext>
            </p:extLst>
          </p:nvPr>
        </p:nvGraphicFramePr>
        <p:xfrm>
          <a:off x="515938" y="2271713"/>
          <a:ext cx="790575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Document" r:id="rId4" imgW="8250056" imgH="3163957" progId="Word.Document.8">
                  <p:embed/>
                </p:oleObj>
              </mc:Choice>
              <mc:Fallback>
                <p:oleObj name="Document" r:id="rId4" imgW="8250056" imgH="316395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1713"/>
                        <a:ext cx="7905750" cy="302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text to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At least </a:t>
            </a:r>
            <a:r>
              <a:rPr lang="en-US" sz="2000" dirty="0" smtClean="0"/>
              <a:t>1 </a:t>
            </a:r>
            <a:r>
              <a:rPr lang="en-US" sz="2000" dirty="0" smtClean="0"/>
              <a:t>state is reserved in the 8 bit RU allocation subfield of the </a:t>
            </a:r>
            <a:r>
              <a:rPr lang="en-US" sz="2000" dirty="0"/>
              <a:t>HE-SIG-B </a:t>
            </a:r>
            <a:r>
              <a:rPr lang="en-US" sz="2000" dirty="0" smtClean="0"/>
              <a:t>common field for ‘no STA-specific information field assigned by the RU allocation subfield’.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Details TBD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Y/N/A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6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IEEE802.11-15/0132r13,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5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RU Allocation Indication Table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5596"/>
              </p:ext>
            </p:extLst>
          </p:nvPr>
        </p:nvGraphicFramePr>
        <p:xfrm>
          <a:off x="204788" y="1972723"/>
          <a:ext cx="4191000" cy="33669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0725"/>
                <a:gridCol w="302460"/>
                <a:gridCol w="276718"/>
                <a:gridCol w="289589"/>
                <a:gridCol w="289589"/>
                <a:gridCol w="289589"/>
                <a:gridCol w="289589"/>
                <a:gridCol w="289589"/>
                <a:gridCol w="289589"/>
                <a:gridCol w="289589"/>
                <a:gridCol w="723974"/>
              </a:tblGrid>
              <a:tr h="679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 bits indices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of entries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93562"/>
              </p:ext>
            </p:extLst>
          </p:nvPr>
        </p:nvGraphicFramePr>
        <p:xfrm>
          <a:off x="4571206" y="1972723"/>
          <a:ext cx="4378004" cy="33669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99130"/>
                <a:gridCol w="315955"/>
                <a:gridCol w="289064"/>
                <a:gridCol w="302511"/>
                <a:gridCol w="302511"/>
                <a:gridCol w="302511"/>
                <a:gridCol w="302511"/>
                <a:gridCol w="302511"/>
                <a:gridCol w="302511"/>
                <a:gridCol w="302511"/>
                <a:gridCol w="756278"/>
              </a:tblGrid>
              <a:tr h="2355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 bits indices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of entries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000 1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Definition TBD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00100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yyy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00101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00110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00111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01000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01001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01010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01011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Definition TBD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 yyy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00yyy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01yyy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484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10yyy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996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11yyy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2*996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11 1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Definition TBD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4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Split</a:t>
            </a:r>
            <a:r>
              <a:rPr lang="en-US" dirty="0" smtClean="0"/>
              <a:t> of </a:t>
            </a:r>
            <a:r>
              <a:rPr lang="en-US" dirty="0"/>
              <a:t>MU-MIMO </a:t>
            </a:r>
            <a:r>
              <a:rPr lang="en-US" dirty="0" smtClean="0"/>
              <a:t>STA specific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Agreement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“For </a:t>
            </a:r>
            <a:r>
              <a:rPr lang="en-GB" dirty="0"/>
              <a:t>MU-MIMO allocation of RU size &gt; 20 MHz, the user-specific subfields is dynamically split between two HE-SIG-B content channels (1/2) and the split is decided by the AP (on a per case basis</a:t>
            </a:r>
            <a:r>
              <a:rPr lang="en-GB" dirty="0" smtClean="0"/>
              <a:t>).”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[PHY Motion </a:t>
            </a:r>
            <a:r>
              <a:rPr lang="en-GB" dirty="0" smtClean="0"/>
              <a:t>41]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support of dynamic split of STA specific information between HE-SIG-B channel 1 and 2 enables load balancing of STA specific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3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Dynamic 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Dynamic split for 2*996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Not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Full bandwidth MU-MIMO, which can be supported by ‘</a:t>
            </a:r>
            <a:r>
              <a:rPr lang="en-GB" sz="1600" dirty="0" smtClean="0"/>
              <a:t>SIG-B </a:t>
            </a:r>
            <a:r>
              <a:rPr lang="en-GB" sz="1600" dirty="0"/>
              <a:t>Compression </a:t>
            </a:r>
            <a:r>
              <a:rPr lang="en-GB" sz="1600" dirty="0" smtClean="0"/>
              <a:t>Mode’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/>
              <a:t>Equal split of STA specific information is optimal load balancing, which is supported by </a:t>
            </a:r>
            <a:r>
              <a:rPr lang="en-US" sz="1400" dirty="0"/>
              <a:t>‘</a:t>
            </a:r>
            <a:r>
              <a:rPr lang="en-GB" sz="1400" dirty="0"/>
              <a:t>SIG-B Compression Mode</a:t>
            </a:r>
            <a:r>
              <a:rPr lang="en-GB" sz="1400" dirty="0" smtClean="0"/>
              <a:t>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Dynamic split for 484/996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8 user MU: {1/7, 2/6, 3/5} {4/4} {5/3, 6/2, 7/1}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7 </a:t>
            </a:r>
            <a:r>
              <a:rPr lang="en-GB" sz="1800" dirty="0"/>
              <a:t>user MU: {</a:t>
            </a:r>
            <a:r>
              <a:rPr lang="en-GB" sz="1800" dirty="0" smtClean="0"/>
              <a:t>1/6, 2/5, 3/4}           {4/3, 5/2, 6/1}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6 </a:t>
            </a:r>
            <a:r>
              <a:rPr lang="en-GB" sz="1800" dirty="0"/>
              <a:t>user MU: </a:t>
            </a:r>
            <a:r>
              <a:rPr lang="en-GB" sz="1800" dirty="0" smtClean="0"/>
              <a:t>       {1/5, 2/4} {3/3} {4/2, 5/1</a:t>
            </a:r>
            <a:r>
              <a:rPr lang="en-GB" sz="1800" dirty="0"/>
              <a:t>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5 </a:t>
            </a:r>
            <a:r>
              <a:rPr lang="en-GB" sz="1800" dirty="0"/>
              <a:t>user MU: </a:t>
            </a:r>
            <a:r>
              <a:rPr lang="en-GB" sz="1800" dirty="0" smtClean="0"/>
              <a:t>       {1/4, 2/3}           {3/2, 4/1}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4 </a:t>
            </a:r>
            <a:r>
              <a:rPr lang="en-GB" sz="1800" dirty="0"/>
              <a:t>user MU: </a:t>
            </a:r>
            <a:r>
              <a:rPr lang="en-GB" sz="1800" dirty="0" smtClean="0"/>
              <a:t>              {1/3} {2/2} {3/1}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3 </a:t>
            </a:r>
            <a:r>
              <a:rPr lang="en-GB" sz="1800" dirty="0"/>
              <a:t>user MU: </a:t>
            </a:r>
            <a:r>
              <a:rPr lang="en-GB" sz="1800" dirty="0" smtClean="0"/>
              <a:t>              {1/2}           {2/1}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2 </a:t>
            </a:r>
            <a:r>
              <a:rPr lang="en-GB" sz="1800" dirty="0"/>
              <a:t>user MU: </a:t>
            </a:r>
            <a:r>
              <a:rPr lang="en-GB" sz="1800" dirty="0" smtClean="0"/>
              <a:t>                        {1/1}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 bwMode="auto">
          <a:xfrm>
            <a:off x="5943600" y="4109720"/>
            <a:ext cx="533400" cy="2209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4983787"/>
            <a:ext cx="16850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12 + 4 + 12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= 28 States</a:t>
            </a:r>
          </a:p>
        </p:txBody>
      </p:sp>
    </p:spTree>
    <p:extLst>
      <p:ext uri="{BB962C8B-B14F-4D97-AF65-F5344CB8AC3E}">
        <p14:creationId xmlns:p14="http://schemas.microsoft.com/office/powerpoint/2010/main" val="40689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Large Asymmetry Split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8440335" y="5064841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SIG-B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620937" y="4105950"/>
            <a:ext cx="1730515" cy="216284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Left Brace 42"/>
          <p:cNvSpPr/>
          <p:nvPr/>
        </p:nvSpPr>
        <p:spPr bwMode="auto">
          <a:xfrm flipH="1">
            <a:off x="8092676" y="4132343"/>
            <a:ext cx="369623" cy="214574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50531" y="4116825"/>
            <a:ext cx="1684295" cy="216284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2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219200" y="2174491"/>
            <a:ext cx="7021775" cy="1945405"/>
            <a:chOff x="685800" y="1199546"/>
            <a:chExt cx="8255937" cy="1965059"/>
          </a:xfrm>
        </p:grpSpPr>
        <p:sp>
          <p:nvSpPr>
            <p:cNvPr id="36" name="TextBox 35"/>
            <p:cNvSpPr txBox="1"/>
            <p:nvPr/>
          </p:nvSpPr>
          <p:spPr>
            <a:xfrm>
              <a:off x="4263243" y="2891015"/>
              <a:ext cx="65114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80 MHz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692023" y="2091843"/>
              <a:ext cx="2006223" cy="707887"/>
            </a:xfrm>
            <a:prstGeom prst="rect">
              <a:avLst/>
            </a:prstGeom>
            <a:pattFill prst="dkUpDiag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242 RU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4698244" y="1199546"/>
              <a:ext cx="4008888" cy="1600183"/>
              <a:chOff x="4706196" y="1415114"/>
              <a:chExt cx="4008888" cy="1600183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4706196" y="2813155"/>
                <a:ext cx="4008888" cy="202142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4706196" y="2619415"/>
                <a:ext cx="4008888" cy="202142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4706196" y="2416917"/>
                <a:ext cx="4008888" cy="20214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706196" y="2214089"/>
                <a:ext cx="4008888" cy="2021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4706196" y="2024107"/>
                <a:ext cx="4008888" cy="20214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</a:t>
                </a:r>
                <a:r>
                  <a:rPr kumimoji="0" lang="en-US" sz="105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- MU</a:t>
                </a:r>
                <a:endParaRPr kumimoji="0" lang="en-US" sz="105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4706196" y="1821279"/>
                <a:ext cx="4008888" cy="20214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4706196" y="1617942"/>
                <a:ext cx="4008888" cy="20214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4706196" y="1415114"/>
                <a:ext cx="4008888" cy="20214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</p:grpSp>
        <p:cxnSp>
          <p:nvCxnSpPr>
            <p:cNvPr id="75" name="Straight Arrow Connector 74"/>
            <p:cNvCxnSpPr/>
            <p:nvPr/>
          </p:nvCxnSpPr>
          <p:spPr bwMode="auto">
            <a:xfrm>
              <a:off x="685800" y="2895600"/>
              <a:ext cx="825593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8309780" y="290299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688429" y="2090810"/>
              <a:ext cx="2000963" cy="709956"/>
              <a:chOff x="688429" y="1186476"/>
              <a:chExt cx="1968061" cy="1614290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1653377" y="1190145"/>
                <a:ext cx="501556" cy="1609586"/>
              </a:xfrm>
              <a:prstGeom prst="rect">
                <a:avLst/>
              </a:prstGeom>
              <a:pattFill prst="pct5">
                <a:fgClr>
                  <a:srgbClr val="0070C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52RU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2154934" y="1190145"/>
                <a:ext cx="501556" cy="1609586"/>
              </a:xfrm>
              <a:prstGeom prst="rect">
                <a:avLst/>
              </a:prstGeom>
              <a:pattFill prst="pct5">
                <a:fgClr>
                  <a:srgbClr val="0070C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52RU</a:t>
                </a:r>
              </a:p>
            </p:txBody>
          </p:sp>
          <p:grpSp>
            <p:nvGrpSpPr>
              <p:cNvPr id="94" name="Group 93"/>
              <p:cNvGrpSpPr/>
              <p:nvPr/>
            </p:nvGrpSpPr>
            <p:grpSpPr>
              <a:xfrm>
                <a:off x="688429" y="1190143"/>
                <a:ext cx="378371" cy="1609586"/>
                <a:chOff x="685801" y="1190145"/>
                <a:chExt cx="304800" cy="1609586"/>
              </a:xfrm>
            </p:grpSpPr>
            <p:sp>
              <p:nvSpPr>
                <p:cNvPr id="37" name="Rectangle 36"/>
                <p:cNvSpPr/>
                <p:nvPr/>
              </p:nvSpPr>
              <p:spPr bwMode="auto">
                <a:xfrm>
                  <a:off x="6858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  <p:sp>
              <p:nvSpPr>
                <p:cNvPr id="93" name="Rectangle 92"/>
                <p:cNvSpPr/>
                <p:nvPr/>
              </p:nvSpPr>
              <p:spPr bwMode="auto">
                <a:xfrm>
                  <a:off x="8382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1070531" y="1191180"/>
                <a:ext cx="378371" cy="1609586"/>
                <a:chOff x="685801" y="1190145"/>
                <a:chExt cx="304800" cy="1609586"/>
              </a:xfrm>
            </p:grpSpPr>
            <p:sp>
              <p:nvSpPr>
                <p:cNvPr id="96" name="Rectangle 95"/>
                <p:cNvSpPr/>
                <p:nvPr/>
              </p:nvSpPr>
              <p:spPr bwMode="auto">
                <a:xfrm>
                  <a:off x="6858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  <p:sp>
              <p:nvSpPr>
                <p:cNvPr id="97" name="Rectangle 96"/>
                <p:cNvSpPr/>
                <p:nvPr/>
              </p:nvSpPr>
              <p:spPr bwMode="auto">
                <a:xfrm>
                  <a:off x="8382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</p:grpSp>
          <p:sp>
            <p:nvSpPr>
              <p:cNvPr id="98" name="Rectangle 97"/>
              <p:cNvSpPr/>
              <p:nvPr/>
            </p:nvSpPr>
            <p:spPr bwMode="auto">
              <a:xfrm>
                <a:off x="1459241" y="1186476"/>
                <a:ext cx="189186" cy="1609586"/>
              </a:xfrm>
              <a:prstGeom prst="rect">
                <a:avLst/>
              </a:prstGeom>
              <a:pattFill prst="pct5">
                <a:fgClr>
                  <a:srgbClr val="0070C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26RU</a:t>
                </a:r>
              </a:p>
            </p:txBody>
          </p:sp>
        </p:grpSp>
      </p:grpSp>
      <p:sp>
        <p:nvSpPr>
          <p:cNvPr id="104" name="Left Brace 103"/>
          <p:cNvSpPr/>
          <p:nvPr/>
        </p:nvSpPr>
        <p:spPr bwMode="auto">
          <a:xfrm>
            <a:off x="860721" y="4607728"/>
            <a:ext cx="221291" cy="16372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 rot="16200000">
            <a:off x="-24591" y="5468051"/>
            <a:ext cx="1353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STA-Specific Info.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86401"/>
              </p:ext>
            </p:extLst>
          </p:nvPr>
        </p:nvGraphicFramePr>
        <p:xfrm>
          <a:off x="1244858" y="4128597"/>
          <a:ext cx="3366592" cy="21494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3296"/>
                <a:gridCol w="1683296"/>
              </a:tblGrid>
              <a:tr h="19502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 - A</a:t>
                      </a:r>
                      <a:endParaRPr lang="en-US" sz="8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 -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B</a:t>
                      </a:r>
                      <a:endParaRPr lang="en-US" sz="8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2924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 -</a:t>
                      </a:r>
                      <a:r>
                        <a:rPr lang="en-US" sz="800" baseline="0" dirty="0" smtClean="0"/>
                        <a:t> C</a:t>
                      </a:r>
                      <a:endParaRPr 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</a:t>
                      </a:r>
                      <a:r>
                        <a:rPr lang="en-US" sz="800" baseline="0" dirty="0" smtClean="0"/>
                        <a:t> – D</a:t>
                      </a:r>
                      <a:endParaRPr lang="en-US" sz="8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242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00B0F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26 RU</a:t>
                      </a:r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- 2)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- 3)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</a:t>
                      </a:r>
                      <a:r>
                        <a:rPr lang="en-US" sz="800" baseline="0" dirty="0" smtClean="0"/>
                        <a:t>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- 4)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- 5)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52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- 6)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52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- 7)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484 RU (MU - 1)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- 8)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20" name="Left Brace 119"/>
          <p:cNvSpPr/>
          <p:nvPr/>
        </p:nvSpPr>
        <p:spPr bwMode="auto">
          <a:xfrm flipH="1">
            <a:off x="3916466" y="4821648"/>
            <a:ext cx="214246" cy="1423325"/>
          </a:xfrm>
          <a:prstGeom prst="lef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63583" y="5187372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C/D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5" name="Left Brace 124"/>
          <p:cNvSpPr/>
          <p:nvPr/>
        </p:nvSpPr>
        <p:spPr bwMode="auto">
          <a:xfrm flipH="1">
            <a:off x="1899086" y="4648028"/>
            <a:ext cx="150490" cy="1341142"/>
          </a:xfrm>
          <a:prstGeom prst="lef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108768" y="5022673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684312" y="4513871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B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049576" y="6022166"/>
            <a:ext cx="947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C/D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9" name="Left Brace 128"/>
          <p:cNvSpPr/>
          <p:nvPr/>
        </p:nvSpPr>
        <p:spPr bwMode="auto">
          <a:xfrm>
            <a:off x="850211" y="4128597"/>
            <a:ext cx="220689" cy="47761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TextBox 129"/>
          <p:cNvSpPr txBox="1"/>
          <p:nvPr/>
        </p:nvSpPr>
        <p:spPr>
          <a:xfrm rot="16200000">
            <a:off x="96579" y="4207052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Common Info.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85944" y="2027271"/>
            <a:ext cx="758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376216" y="2016662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B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116267" y="1814241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743923" y="182880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6" name="Left Brace 135"/>
          <p:cNvSpPr/>
          <p:nvPr/>
        </p:nvSpPr>
        <p:spPr bwMode="auto">
          <a:xfrm flipH="1">
            <a:off x="8333891" y="1981201"/>
            <a:ext cx="343033" cy="181836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8360622" y="2725050"/>
            <a:ext cx="1080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RU Allocation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>
            <a:off x="1219200" y="1828800"/>
            <a:ext cx="0" cy="4601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/>
          <p:nvPr/>
        </p:nvCxnSpPr>
        <p:spPr bwMode="auto">
          <a:xfrm>
            <a:off x="2924684" y="1828800"/>
            <a:ext cx="0" cy="45864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>
            <a:off x="4609306" y="1828800"/>
            <a:ext cx="0" cy="45296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1207569" y="2282059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2921533" y="2283373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4610813" y="2067913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9" name="Straight Connector 148"/>
          <p:cNvCxnSpPr/>
          <p:nvPr/>
        </p:nvCxnSpPr>
        <p:spPr bwMode="auto">
          <a:xfrm>
            <a:off x="8041441" y="1828800"/>
            <a:ext cx="0" cy="43507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6303253" y="2057400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266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Aspect of Dynamic Split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Fully flexible dynamic split of user specific information requires 56 states (28 each for 484 and 996 RU).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Given that there are total of 80 TBD states available, we should be able to work out some mapping.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1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User Specific Information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24565"/>
            <a:ext cx="7770813" cy="4169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 bit RU allocation subfield will run into cases where no explicit assignment is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example is shown below.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assignment (i.e. zero user) will require 1 state from the RU allocation subfield.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401465" y="3954317"/>
            <a:ext cx="8339482" cy="2313648"/>
            <a:chOff x="457200" y="4191000"/>
            <a:chExt cx="8339482" cy="2313648"/>
          </a:xfrm>
        </p:grpSpPr>
        <p:sp>
          <p:nvSpPr>
            <p:cNvPr id="8" name="Rectangle 7"/>
            <p:cNvSpPr/>
            <p:nvPr/>
          </p:nvSpPr>
          <p:spPr bwMode="auto">
            <a:xfrm rot="5400000">
              <a:off x="7073165" y="4057929"/>
              <a:ext cx="755650" cy="15890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484RU (STA3)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 rot="5400000">
              <a:off x="6752923" y="4351673"/>
              <a:ext cx="755650" cy="1130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484RU (STA2)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666691" y="4611530"/>
              <a:ext cx="775755" cy="3810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 (A)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44562" y="4609307"/>
              <a:ext cx="304800" cy="3810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44562" y="4990307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666691" y="4992530"/>
              <a:ext cx="775755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(B)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844562" y="5371307"/>
              <a:ext cx="304800" cy="3810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44562" y="5752307"/>
              <a:ext cx="304800" cy="381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442446" y="4611530"/>
              <a:ext cx="775755" cy="3810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 (C)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442446" y="4992530"/>
              <a:ext cx="775755" cy="381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(D)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268527" y="5221278"/>
              <a:ext cx="654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80MHz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288457" y="4611530"/>
              <a:ext cx="1056531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(STA1)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345359" y="4611530"/>
              <a:ext cx="1056531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(STA2)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288457" y="4992530"/>
              <a:ext cx="1056531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(STA3)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345359" y="4992530"/>
              <a:ext cx="1056531" cy="381000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(STA4)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Curved Connector 22"/>
            <p:cNvCxnSpPr/>
            <p:nvPr/>
          </p:nvCxnSpPr>
          <p:spPr bwMode="auto">
            <a:xfrm rot="10800000" flipV="1">
              <a:off x="1646494" y="4841717"/>
              <a:ext cx="12700" cy="762000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1666691" y="5373530"/>
              <a:ext cx="442930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Duplication of SIG-B in Channel</a:t>
              </a:r>
              <a:r>
                <a:rPr kumimoji="0" lang="en-US" sz="1050" b="1" i="0" u="none" strike="noStrike" cap="none" normalizeH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 1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666691" y="5754530"/>
              <a:ext cx="442930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Duplication of SIG-B in Channel</a:t>
              </a:r>
              <a:r>
                <a:rPr kumimoji="0" lang="en-US" sz="1050" b="1" i="0" u="none" strike="noStrike" cap="none" normalizeH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 2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Curved Connector 25"/>
            <p:cNvCxnSpPr/>
            <p:nvPr/>
          </p:nvCxnSpPr>
          <p:spPr bwMode="auto">
            <a:xfrm rot="10800000" flipV="1">
              <a:off x="1646494" y="5186759"/>
              <a:ext cx="12700" cy="762000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Rectangle 26"/>
            <p:cNvSpPr/>
            <p:nvPr/>
          </p:nvSpPr>
          <p:spPr bwMode="auto">
            <a:xfrm>
              <a:off x="5397729" y="4611530"/>
              <a:ext cx="698271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Padding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397729" y="4992530"/>
              <a:ext cx="698271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Padding</a:t>
              </a:r>
            </a:p>
          </p:txBody>
        </p:sp>
        <p:cxnSp>
          <p:nvCxnSpPr>
            <p:cNvPr id="29" name="Curved Connector 28"/>
            <p:cNvCxnSpPr>
              <a:stCxn id="13" idx="2"/>
              <a:endCxn id="21" idx="2"/>
            </p:cNvCxnSpPr>
            <p:nvPr/>
          </p:nvCxnSpPr>
          <p:spPr bwMode="auto">
            <a:xfrm rot="16200000" flipH="1">
              <a:off x="2935646" y="4492453"/>
              <a:ext cx="12700" cy="1762154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cxnSp>
          <p:nvCxnSpPr>
            <p:cNvPr id="30" name="Curved Connector 29"/>
            <p:cNvCxnSpPr>
              <a:stCxn id="17" idx="2"/>
              <a:endCxn id="22" idx="2"/>
            </p:cNvCxnSpPr>
            <p:nvPr/>
          </p:nvCxnSpPr>
          <p:spPr bwMode="auto">
            <a:xfrm rot="16200000" flipH="1">
              <a:off x="3851974" y="4351879"/>
              <a:ext cx="12700" cy="2043301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cxnSp>
          <p:nvCxnSpPr>
            <p:cNvPr id="31" name="Curved Connector 30"/>
            <p:cNvCxnSpPr>
              <a:stCxn id="10" idx="0"/>
              <a:endCxn id="19" idx="0"/>
            </p:cNvCxnSpPr>
            <p:nvPr/>
          </p:nvCxnSpPr>
          <p:spPr bwMode="auto">
            <a:xfrm rot="5400000" flipH="1" flipV="1">
              <a:off x="2935646" y="3730453"/>
              <a:ext cx="12700" cy="1762154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cxnSp>
          <p:nvCxnSpPr>
            <p:cNvPr id="32" name="Curved Connector 31"/>
            <p:cNvCxnSpPr>
              <a:stCxn id="10" idx="0"/>
              <a:endCxn id="20" idx="0"/>
            </p:cNvCxnSpPr>
            <p:nvPr/>
          </p:nvCxnSpPr>
          <p:spPr bwMode="auto">
            <a:xfrm rot="5400000" flipH="1" flipV="1">
              <a:off x="3464097" y="3202002"/>
              <a:ext cx="12700" cy="2819056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 rot="5400000">
              <a:off x="6485728" y="4613909"/>
              <a:ext cx="755650" cy="7508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484RU (STA1)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04239" y="46443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737965" y="537455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61709" y="4191000"/>
              <a:ext cx="21900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Spatially multiplexed (MU-MIMO)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 rot="5400000">
              <a:off x="6637443" y="5210440"/>
              <a:ext cx="773530" cy="1072204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484RU (STA4)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442446" y="4617880"/>
              <a:ext cx="775755" cy="374650"/>
            </a:xfrm>
            <a:prstGeom prst="rect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01672" y="4427858"/>
              <a:ext cx="15007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No assignment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 rot="18478254">
              <a:off x="6418030" y="4495842"/>
              <a:ext cx="331843" cy="13705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41437" y="504227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68931" y="504227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Left Brace 42"/>
            <p:cNvSpPr/>
            <p:nvPr/>
          </p:nvSpPr>
          <p:spPr bwMode="auto">
            <a:xfrm rot="16200000">
              <a:off x="3814358" y="4020422"/>
              <a:ext cx="135442" cy="442784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605583" y="6227649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SIG-B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Left Brace 44"/>
            <p:cNvSpPr/>
            <p:nvPr/>
          </p:nvSpPr>
          <p:spPr bwMode="auto">
            <a:xfrm rot="16200000">
              <a:off x="7596037" y="5074877"/>
              <a:ext cx="92713" cy="230857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404187" y="6224430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Data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87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not to support dynamic </a:t>
            </a:r>
            <a:r>
              <a:rPr lang="en-US" dirty="0"/>
              <a:t>split </a:t>
            </a:r>
            <a:r>
              <a:rPr lang="en-US" dirty="0" smtClean="0"/>
              <a:t>(not precluding equal split) of </a:t>
            </a:r>
            <a:r>
              <a:rPr lang="en-US" dirty="0"/>
              <a:t>MU-MIMO STA specific </a:t>
            </a:r>
            <a:r>
              <a:rPr lang="en-US" dirty="0" smtClean="0"/>
              <a:t>information </a:t>
            </a:r>
            <a:r>
              <a:rPr lang="en-US" dirty="0"/>
              <a:t>for 2x996 RU (i.e. 160MHz MU-MIMO).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79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support equal split and no split (all STA information in one SIG-B channel) of </a:t>
            </a:r>
            <a:r>
              <a:rPr lang="en-US" dirty="0"/>
              <a:t>MU-MIMO STA specific </a:t>
            </a:r>
            <a:r>
              <a:rPr lang="en-US" dirty="0" smtClean="0"/>
              <a:t>information </a:t>
            </a:r>
            <a:r>
              <a:rPr lang="en-US" dirty="0"/>
              <a:t>for 2x996 RU (i.e. 160MHz MU-MIMO).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77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570</TotalTime>
  <Words>1151</Words>
  <Application>Microsoft Office PowerPoint</Application>
  <PresentationFormat>On-screen Show (4:3)</PresentationFormat>
  <Paragraphs>432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RU Allocation in SIG-B</vt:lpstr>
      <vt:lpstr>Recap: RU Allocation Indication Table [1]</vt:lpstr>
      <vt:lpstr>Dynamic Split of MU-MIMO STA specific information</vt:lpstr>
      <vt:lpstr>Discussion on Dynamic Split</vt:lpstr>
      <vt:lpstr>An Example of Large Asymmetry Split</vt:lpstr>
      <vt:lpstr>Signaling Aspect of Dynamic Split </vt:lpstr>
      <vt:lpstr>Zero User Specific Information Indication</vt:lpstr>
      <vt:lpstr>Strawpoll #1</vt:lpstr>
      <vt:lpstr>Strawpoll #2</vt:lpstr>
      <vt:lpstr>Strawpoll #3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Daewon Lee</dc:creator>
  <cp:lastModifiedBy>Daewon Lee</cp:lastModifiedBy>
  <cp:revision>139</cp:revision>
  <cp:lastPrinted>1601-01-01T00:00:00Z</cp:lastPrinted>
  <dcterms:created xsi:type="dcterms:W3CDTF">2016-01-05T17:54:41Z</dcterms:created>
  <dcterms:modified xsi:type="dcterms:W3CDTF">2016-01-19T16:39:40Z</dcterms:modified>
</cp:coreProperties>
</file>