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7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72" r:id="rId11"/>
    <p:sldId id="284" r:id="rId12"/>
    <p:sldId id="273" r:id="rId13"/>
    <p:sldId id="274" r:id="rId14"/>
    <p:sldId id="276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7" autoAdjust="0"/>
    <p:restoredTop sz="92105" autoAdjust="0"/>
  </p:normalViewPr>
  <p:slideViewPr>
    <p:cSldViewPr>
      <p:cViewPr varScale="1">
        <p:scale>
          <a:sx n="76" d="100"/>
          <a:sy n="76" d="100"/>
        </p:scale>
        <p:origin x="97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217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75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4864" y="6475413"/>
            <a:ext cx="17190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da-DK" altLang="ko-KR" dirty="0" smtClean="0"/>
              <a:t>Yakun Sun, et. al. (Marvell)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802.11-16/0036r0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819" y="609600"/>
            <a:ext cx="7772400" cy="833932"/>
          </a:xfrm>
        </p:spPr>
        <p:txBody>
          <a:bodyPr/>
          <a:lstStyle/>
          <a:p>
            <a:r>
              <a:rPr lang="en-US" dirty="0"/>
              <a:t>CRC Generator for HE-SIG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456284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2016-01-16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190670" y="159171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1038225" y="1985468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564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HE-SIGA and each coding group in HE-SIGB has 4-bit CRC.</a:t>
            </a:r>
          </a:p>
          <a:p>
            <a:pPr lvl="1"/>
            <a:r>
              <a:rPr lang="en-US" dirty="0" smtClean="0"/>
              <a:t>The exact CRC generator hasn’t been determined.</a:t>
            </a:r>
          </a:p>
          <a:p>
            <a:pPr lvl="1"/>
            <a:endParaRPr lang="en-US" dirty="0"/>
          </a:p>
          <a:p>
            <a:r>
              <a:rPr lang="en-US" dirty="0" smtClean="0"/>
              <a:t>Option 1: use 4 out of 8-bit CRC as in HT-SIG</a:t>
            </a:r>
          </a:p>
          <a:p>
            <a:pPr lvl="1"/>
            <a:r>
              <a:rPr lang="en-US" dirty="0" smtClean="0"/>
              <a:t>G(D) = </a:t>
            </a:r>
            <a:r>
              <a:rPr lang="en-US" i="1" dirty="0" smtClean="0"/>
              <a:t>D</a:t>
            </a:r>
            <a:r>
              <a:rPr lang="en-US" i="1" baseline="30000" dirty="0"/>
              <a:t>8</a:t>
            </a:r>
            <a:r>
              <a:rPr lang="en-US" i="1" dirty="0" smtClean="0"/>
              <a:t>+D</a:t>
            </a:r>
            <a:r>
              <a:rPr lang="en-US" i="1" baseline="30000" dirty="0" smtClean="0"/>
              <a:t>2</a:t>
            </a:r>
            <a:r>
              <a:rPr lang="en-US" i="1" dirty="0" smtClean="0"/>
              <a:t>+D</a:t>
            </a:r>
            <a:r>
              <a:rPr lang="en-US" i="1" baseline="30000" dirty="0" smtClean="0"/>
              <a:t>1</a:t>
            </a:r>
            <a:r>
              <a:rPr lang="en-US" i="1" dirty="0" smtClean="0"/>
              <a:t>+D</a:t>
            </a:r>
            <a:r>
              <a:rPr lang="en-US" i="1" baseline="30000" dirty="0" smtClean="0"/>
              <a:t>0</a:t>
            </a:r>
            <a:endParaRPr lang="en-US" dirty="0" smtClean="0"/>
          </a:p>
          <a:p>
            <a:pPr lvl="1"/>
            <a:r>
              <a:rPr lang="en-US" dirty="0" smtClean="0"/>
              <a:t>E.g., 4LSB, or 4MSB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Option 2: use a 4-bit CRC generator</a:t>
            </a:r>
          </a:p>
          <a:p>
            <a:pPr lvl="1"/>
            <a:r>
              <a:rPr lang="en-US" i="1" dirty="0" smtClean="0"/>
              <a:t>G(D) = D</a:t>
            </a:r>
            <a:r>
              <a:rPr lang="en-US" i="1" baseline="30000" dirty="0" smtClean="0"/>
              <a:t>4</a:t>
            </a:r>
            <a:r>
              <a:rPr lang="en-US" i="1" dirty="0" smtClean="0"/>
              <a:t>+g</a:t>
            </a:r>
            <a:r>
              <a:rPr lang="en-US" i="1" baseline="-25000" dirty="0" smtClean="0"/>
              <a:t>3</a:t>
            </a:r>
            <a:r>
              <a:rPr lang="en-US" i="1" dirty="0" smtClean="0"/>
              <a:t>D</a:t>
            </a:r>
            <a:r>
              <a:rPr lang="en-US" i="1" baseline="30000" dirty="0" smtClean="0"/>
              <a:t>3</a:t>
            </a:r>
            <a:r>
              <a:rPr lang="en-US" i="1" dirty="0" smtClean="0"/>
              <a:t>+g</a:t>
            </a:r>
            <a:r>
              <a:rPr lang="en-US" i="1" baseline="-25000" dirty="0" smtClean="0"/>
              <a:t>2</a:t>
            </a:r>
            <a:r>
              <a:rPr lang="en-US" i="1" dirty="0" smtClean="0"/>
              <a:t>D</a:t>
            </a:r>
            <a:r>
              <a:rPr lang="en-US" i="1" baseline="30000" dirty="0" smtClean="0"/>
              <a:t>2</a:t>
            </a:r>
            <a:r>
              <a:rPr lang="en-US" i="1" dirty="0" smtClean="0"/>
              <a:t>+g</a:t>
            </a:r>
            <a:r>
              <a:rPr lang="en-US" i="1" baseline="-25000" dirty="0" smtClean="0"/>
              <a:t>1</a:t>
            </a:r>
            <a:r>
              <a:rPr lang="en-US" i="1" dirty="0" smtClean="0"/>
              <a:t>D</a:t>
            </a:r>
            <a:r>
              <a:rPr lang="en-US" i="1" baseline="30000" dirty="0" smtClean="0"/>
              <a:t>1</a:t>
            </a:r>
            <a:r>
              <a:rPr lang="en-US" i="1" dirty="0" smtClean="0"/>
              <a:t>+D</a:t>
            </a:r>
            <a:r>
              <a:rPr lang="en-US" i="1" baseline="30000" dirty="0" smtClean="0"/>
              <a:t>0</a:t>
            </a:r>
          </a:p>
          <a:p>
            <a:pPr lvl="1"/>
            <a:r>
              <a:rPr lang="en-US" dirty="0" smtClean="0"/>
              <a:t>E.g. 11ah with </a:t>
            </a:r>
            <a:r>
              <a:rPr lang="en-US" i="1" dirty="0" smtClean="0"/>
              <a:t>g</a:t>
            </a:r>
            <a:r>
              <a:rPr lang="en-US" i="1" baseline="-25000" dirty="0" smtClean="0"/>
              <a:t>3</a:t>
            </a:r>
            <a:r>
              <a:rPr lang="en-US" i="1" dirty="0" smtClean="0"/>
              <a:t>=0, g</a:t>
            </a:r>
            <a:r>
              <a:rPr lang="en-US" i="1" baseline="-25000" dirty="0" smtClean="0"/>
              <a:t>2</a:t>
            </a:r>
            <a:r>
              <a:rPr lang="en-US" i="1" dirty="0" smtClean="0"/>
              <a:t>=0, g</a:t>
            </a:r>
            <a:r>
              <a:rPr lang="en-US" i="1" baseline="-25000" dirty="0" smtClean="0"/>
              <a:t>1</a:t>
            </a:r>
            <a:r>
              <a:rPr lang="en-US" i="1" dirty="0" smtClean="0"/>
              <a:t>=1, </a:t>
            </a:r>
            <a:r>
              <a:rPr lang="en-US" i="1" dirty="0"/>
              <a:t>G(D) = </a:t>
            </a:r>
            <a:r>
              <a:rPr lang="en-US" i="1" dirty="0" smtClean="0"/>
              <a:t>D</a:t>
            </a:r>
            <a:r>
              <a:rPr lang="en-US" i="1" baseline="30000" dirty="0" smtClean="0"/>
              <a:t>4</a:t>
            </a:r>
            <a:r>
              <a:rPr lang="en-US" i="1" dirty="0" smtClean="0"/>
              <a:t>+D</a:t>
            </a:r>
            <a:r>
              <a:rPr lang="en-US" i="1" baseline="30000" dirty="0" smtClean="0"/>
              <a:t>1</a:t>
            </a:r>
            <a:r>
              <a:rPr lang="en-US" i="1" dirty="0" smtClean="0"/>
              <a:t>+D</a:t>
            </a:r>
            <a:r>
              <a:rPr lang="en-US" i="1" baseline="30000" dirty="0" smtClean="0"/>
              <a:t>0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24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HE-SIG-A as an example (each coding group in HESIGB has less or similar number of bits as in HESIGA).</a:t>
            </a:r>
          </a:p>
          <a:p>
            <a:pPr lvl="1"/>
            <a:r>
              <a:rPr lang="en-US" dirty="0" smtClean="0"/>
              <a:t>SIGA has 52-4-6 = 42 info bits for CRC generation.</a:t>
            </a:r>
          </a:p>
          <a:p>
            <a:pPr lvl="1"/>
            <a:r>
              <a:rPr lang="en-US" dirty="0" smtClean="0"/>
              <a:t>SIGB common block has 8x4 = 32 info bits for CRC generation.</a:t>
            </a:r>
          </a:p>
          <a:p>
            <a:pPr lvl="1"/>
            <a:r>
              <a:rPr lang="en-US" dirty="0" smtClean="0"/>
              <a:t>SIGB user specific coding block = 21*2 = 42 info bits.</a:t>
            </a:r>
          </a:p>
          <a:p>
            <a:pPr lvl="1"/>
            <a:endParaRPr lang="en-US" dirty="0"/>
          </a:p>
          <a:p>
            <a:r>
              <a:rPr lang="en-US" dirty="0" smtClean="0"/>
              <a:t>Simulated false positive probability of a CRC generator:</a:t>
            </a:r>
          </a:p>
          <a:p>
            <a:pPr lvl="1"/>
            <a:r>
              <a:rPr lang="en-US" dirty="0" smtClean="0"/>
              <a:t>A false positive happens when a HESIGA is decoded incorrectly but CRC check is passed.</a:t>
            </a:r>
          </a:p>
          <a:p>
            <a:pPr lvl="1"/>
            <a:endParaRPr lang="en-US" dirty="0"/>
          </a:p>
          <a:p>
            <a:r>
              <a:rPr lang="en-US" dirty="0" smtClean="0"/>
              <a:t>CRC is generated by</a:t>
            </a:r>
          </a:p>
          <a:p>
            <a:pPr lvl="1"/>
            <a:r>
              <a:rPr lang="en-US" dirty="0" smtClean="0"/>
              <a:t>4 LSB or 4 MSB of 8-bit HT CRC generator output</a:t>
            </a:r>
          </a:p>
          <a:p>
            <a:pPr lvl="1"/>
            <a:r>
              <a:rPr lang="en-US" dirty="0" smtClean="0"/>
              <a:t>All possible [g1, g2, g3] for a 4-bit CRC generator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359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False Positive Rate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0" y="3103775"/>
            <a:ext cx="4627931" cy="347472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3024295"/>
            <a:ext cx="4627929" cy="347472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76400" y="1459468"/>
            <a:ext cx="7191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G = [g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, g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, g</a:t>
            </a:r>
            <a:r>
              <a:rPr lang="en-US" sz="1800" baseline="-25000" dirty="0" smtClean="0"/>
              <a:t>3</a:t>
            </a:r>
            <a:r>
              <a:rPr lang="en-US" sz="1800" dirty="0" smtClean="0"/>
              <a:t>] for 4-bit CRC generator, e.g. G=[1, 0, 0] for 11ah 4-bit CRC</a:t>
            </a:r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457201" y="19050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Most of 4-bit generator has similar false positive performance (11ah generator has the best performance).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4 LSB/MSB of 8bit HT CRC performs close to 11ah CRC and better than other 4-bit CRC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8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LSB/MSB of 8-bit CRC performs at minimum loss to the optimal 4bit CRC.</a:t>
            </a:r>
          </a:p>
          <a:p>
            <a:pPr lvl="1"/>
            <a:r>
              <a:rPr lang="en-US" dirty="0" smtClean="0"/>
              <a:t>4LSB is slightly better than 4MSB.</a:t>
            </a:r>
          </a:p>
          <a:p>
            <a:endParaRPr lang="en-US" dirty="0" smtClean="0"/>
          </a:p>
          <a:p>
            <a:r>
              <a:rPr lang="en-US" dirty="0" smtClean="0"/>
              <a:t>8-bit CRC has to be implemented in every device.</a:t>
            </a:r>
          </a:p>
          <a:p>
            <a:pPr lvl="1"/>
            <a:r>
              <a:rPr lang="en-US" dirty="0" smtClean="0"/>
              <a:t>Apply 4LSB or 4MSB at no cost.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80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add the following in </a:t>
            </a:r>
            <a:r>
              <a:rPr lang="en-US" smtClean="0"/>
              <a:t>the current </a:t>
            </a:r>
            <a:r>
              <a:rPr lang="en-US" dirty="0" smtClean="0"/>
              <a:t>SFD: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CRC bits of HE-SIG-A and each coding group of HE-SIG-B are generated as 4 LSB of HT CRC generator </a:t>
            </a:r>
            <a:r>
              <a:rPr lang="en-US" dirty="0" smtClean="0"/>
              <a:t>output?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235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427956"/>
              </p:ext>
            </p:extLst>
          </p:nvPr>
        </p:nvGraphicFramePr>
        <p:xfrm>
          <a:off x="800100" y="3182950"/>
          <a:ext cx="7239000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744027"/>
              </p:ext>
            </p:extLst>
          </p:nvPr>
        </p:nvGraphicFramePr>
        <p:xfrm>
          <a:off x="800100" y="1143000"/>
          <a:ext cx="7239000" cy="20399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9109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85800" y="106680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2640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0278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1219200"/>
          <a:ext cx="7239000" cy="3043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0106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121576"/>
          <a:ext cx="7467600" cy="52030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6812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2256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0070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9808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2D838490-D421-4467-905A-18EC0F94B8C6}" vid="{E81BE64F-0FF8-4FF3-8BA8-C7890B6A486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11-1x-xxxx-00-00xx-IEEE Template</Template>
  <TotalTime>127</TotalTime>
  <Words>1499</Words>
  <Application>Microsoft Office PowerPoint</Application>
  <PresentationFormat>On-screen Show (4:3)</PresentationFormat>
  <Paragraphs>525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802-11-Submission</vt:lpstr>
      <vt:lpstr>CRC Generator for HE-SIG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Overview</vt:lpstr>
      <vt:lpstr>Simulation Assumptions</vt:lpstr>
      <vt:lpstr>False Positive Rate</vt:lpstr>
      <vt:lpstr>Conclusions</vt:lpstr>
      <vt:lpstr>SP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CRC Generator for HE-SIG</dc:title>
  <dc:creator>Yakun Sun</dc:creator>
  <cp:lastModifiedBy>Yakun Sun</cp:lastModifiedBy>
  <cp:revision>5</cp:revision>
  <cp:lastPrinted>1998-02-10T13:28:06Z</cp:lastPrinted>
  <dcterms:created xsi:type="dcterms:W3CDTF">2016-01-16T02:20:58Z</dcterms:created>
  <dcterms:modified xsi:type="dcterms:W3CDTF">2016-01-17T19:29:06Z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