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8"/>
  </p:notesMasterIdLst>
  <p:handoutMasterIdLst>
    <p:handoutMasterId r:id="rId9"/>
  </p:handoutMasterIdLst>
  <p:sldIdLst>
    <p:sldId id="269" r:id="rId3"/>
    <p:sldId id="270" r:id="rId4"/>
    <p:sldId id="271" r:id="rId5"/>
    <p:sldId id="272" r:id="rId6"/>
    <p:sldId id="273" r:id="rId7"/>
  </p:sldIdLst>
  <p:sldSz cx="9144000" cy="6858000" type="screen4x3"/>
  <p:notesSz cx="6858000" cy="92964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b="1"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b="1"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b="1"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b="1" kern="1200">
        <a:solidFill>
          <a:schemeClr val="tx1"/>
        </a:solidFill>
        <a:latin typeface="Times New Roman" pitchFamily="18" charset="0"/>
        <a:ea typeface="+mn-ea"/>
        <a:cs typeface="Arial" charset="0"/>
      </a:defRPr>
    </a:lvl5pPr>
    <a:lvl6pPr marL="2286000" algn="l" defTabSz="914400" rtl="0" eaLnBrk="1" latinLnBrk="0" hangingPunct="1">
      <a:defRPr sz="2400" b="1" kern="1200">
        <a:solidFill>
          <a:schemeClr val="tx1"/>
        </a:solidFill>
        <a:latin typeface="Times New Roman" pitchFamily="18" charset="0"/>
        <a:ea typeface="+mn-ea"/>
        <a:cs typeface="Arial" charset="0"/>
      </a:defRPr>
    </a:lvl6pPr>
    <a:lvl7pPr marL="2743200" algn="l" defTabSz="914400" rtl="0" eaLnBrk="1" latinLnBrk="0" hangingPunct="1">
      <a:defRPr sz="2400" b="1" kern="1200">
        <a:solidFill>
          <a:schemeClr val="tx1"/>
        </a:solidFill>
        <a:latin typeface="Times New Roman" pitchFamily="18" charset="0"/>
        <a:ea typeface="+mn-ea"/>
        <a:cs typeface="Arial" charset="0"/>
      </a:defRPr>
    </a:lvl7pPr>
    <a:lvl8pPr marL="3200400" algn="l" defTabSz="914400" rtl="0" eaLnBrk="1" latinLnBrk="0" hangingPunct="1">
      <a:defRPr sz="2400" b="1" kern="1200">
        <a:solidFill>
          <a:schemeClr val="tx1"/>
        </a:solidFill>
        <a:latin typeface="Times New Roman" pitchFamily="18" charset="0"/>
        <a:ea typeface="+mn-ea"/>
        <a:cs typeface="Arial" charset="0"/>
      </a:defRPr>
    </a:lvl8pPr>
    <a:lvl9pPr marL="3657600" algn="l" defTabSz="914400" rtl="0" eaLnBrk="1" latinLnBrk="0" hangingPunct="1">
      <a:defRPr sz="2400" b="1"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00CC99"/>
    <a:srgbClr val="FF33CC"/>
    <a:srgbClr val="66FF99"/>
    <a:srgbClr val="FF9966"/>
    <a:srgbClr val="FF9933"/>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autoAdjust="0"/>
    <p:restoredTop sz="96233" autoAdjust="0"/>
  </p:normalViewPr>
  <p:slideViewPr>
    <p:cSldViewPr>
      <p:cViewPr varScale="1">
        <p:scale>
          <a:sx n="88" d="100"/>
          <a:sy n="88" d="100"/>
        </p:scale>
        <p:origin x="84" y="198"/>
      </p:cViewPr>
      <p:guideLst>
        <p:guide orient="horz" pos="2160"/>
        <p:guide pos="2880"/>
      </p:guideLst>
    </p:cSldViewPr>
  </p:slideViewPr>
  <p:outlineViewPr>
    <p:cViewPr>
      <p:scale>
        <a:sx n="33" d="100"/>
        <a:sy n="33" d="100"/>
      </p:scale>
      <p:origin x="0" y="-3042"/>
    </p:cViewPr>
  </p:outlineViewPr>
  <p:notesTextViewPr>
    <p:cViewPr>
      <p:scale>
        <a:sx n="100" d="100"/>
        <a:sy n="100" d="100"/>
      </p:scale>
      <p:origin x="0" y="0"/>
    </p:cViewPr>
  </p:notesTextViewPr>
  <p:sorterViewPr>
    <p:cViewPr varScale="1">
      <p:scale>
        <a:sx n="100" d="100"/>
        <a:sy n="100" d="100"/>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eaLnBrk="0" hangingPunct="0">
              <a:defRPr sz="1400">
                <a:cs typeface="+mn-cs"/>
              </a:defRPr>
            </a:lvl1pPr>
          </a:lstStyle>
          <a:p>
            <a:pPr>
              <a:defRPr/>
            </a:pPr>
            <a:r>
              <a:rPr lang="en-US"/>
              <a:t>doc.: IEEE </a:t>
            </a:r>
            <a:r>
              <a:rPr lang="en-US" smtClean="0"/>
              <a:t>802.11-12/0038r6</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eaLnBrk="0" hangingPunct="0">
              <a:defRPr sz="1400">
                <a:cs typeface="+mn-cs"/>
              </a:defRPr>
            </a:lvl1pPr>
          </a:lstStyle>
          <a:p>
            <a:pPr>
              <a:defRPr/>
            </a:pPr>
            <a:r>
              <a:rPr lang="en-US"/>
              <a:t>Nov 2012</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eaLnBrk="0" hangingPunct="0">
              <a:defRPr sz="1200" b="0">
                <a:cs typeface="+mn-cs"/>
              </a:defRPr>
            </a:lvl1pPr>
          </a:lstStyle>
          <a:p>
            <a:pPr>
              <a:defRPr/>
            </a:pPr>
            <a:r>
              <a:rPr lang="en-US"/>
              <a:t>Adrian Stephens, Intel Corporation</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eaLnBrk="0" hangingPunct="0">
              <a:defRPr sz="1200" b="0">
                <a:cs typeface="+mn-cs"/>
              </a:defRPr>
            </a:lvl1pPr>
          </a:lstStyle>
          <a:p>
            <a:pPr>
              <a:defRPr/>
            </a:pPr>
            <a:r>
              <a:rPr lang="en-US"/>
              <a:t>Page </a:t>
            </a:r>
            <a:fld id="{188CB6CF-F406-492A-98CC-DBE1410B43AE}"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
        <p:nvSpPr>
          <p:cNvPr id="35847" name="Rectangle 7"/>
          <p:cNvSpPr>
            <a:spLocks noChangeArrowheads="1"/>
          </p:cNvSpPr>
          <p:nvPr/>
        </p:nvSpPr>
        <p:spPr bwMode="auto">
          <a:xfrm>
            <a:off x="685800" y="8997950"/>
            <a:ext cx="703263" cy="182563"/>
          </a:xfrm>
          <a:prstGeom prst="rect">
            <a:avLst/>
          </a:prstGeom>
          <a:noFill/>
          <a:ln>
            <a:noFill/>
          </a:ln>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eaLnBrk="0" hangingPunct="0">
              <a:defRPr/>
            </a:pPr>
            <a:r>
              <a:rPr lang="en-US" sz="1200" b="0" smtClean="0">
                <a:cs typeface="+mn-cs"/>
              </a:rPr>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1857415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eaLnBrk="0" hangingPunct="0">
              <a:defRPr sz="1400">
                <a:cs typeface="+mn-cs"/>
              </a:defRPr>
            </a:lvl1pPr>
          </a:lstStyle>
          <a:p>
            <a:pPr>
              <a:defRPr/>
            </a:pPr>
            <a:r>
              <a:rPr lang="en-US"/>
              <a:t>doc.: IEEE 802.11-11/0051r2</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eaLnBrk="0" hangingPunct="0">
              <a:defRPr sz="1400">
                <a:cs typeface="+mn-cs"/>
              </a:defRPr>
            </a:lvl1pPr>
          </a:lstStyle>
          <a:p>
            <a:pPr>
              <a:defRPr/>
            </a:pPr>
            <a:r>
              <a:rPr lang="en-US"/>
              <a:t>May 2011</a:t>
            </a:r>
          </a:p>
        </p:txBody>
      </p:sp>
      <p:sp>
        <p:nvSpPr>
          <p:cNvPr id="27652"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eaLnBrk="0" hangingPunct="0">
              <a:defRPr sz="1200" b="0">
                <a:cs typeface="+mn-cs"/>
              </a:defRPr>
            </a:lvl5pPr>
          </a:lstStyle>
          <a:p>
            <a:pPr lvl="4">
              <a:defRPr/>
            </a:pPr>
            <a:r>
              <a:rPr lang="en-US"/>
              <a:t>Adrian Stephens, Intel Corporation</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eaLnBrk="0" hangingPunct="0">
              <a:defRPr sz="1200" b="0">
                <a:cs typeface="+mn-cs"/>
              </a:defRPr>
            </a:lvl1pPr>
          </a:lstStyle>
          <a:p>
            <a:pPr>
              <a:defRPr/>
            </a:pPr>
            <a:r>
              <a:rPr lang="en-US"/>
              <a:t>Page </a:t>
            </a:r>
            <a:fld id="{B09C50DC-C5E9-4BFE-93CC-99CF3DDD6751}"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eaLnBrk="0" hangingPunct="0">
              <a:defRPr/>
            </a:pPr>
            <a:r>
              <a:rPr lang="en-US" sz="1200" b="0" smtClean="0">
                <a:cs typeface="+mn-cs"/>
              </a:rPr>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27736313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hdr" sz="quarter"/>
          </p:nvPr>
        </p:nvSpPr>
        <p:spPr>
          <a:noFill/>
        </p:spPr>
        <p:txBody>
          <a:bodyPr/>
          <a:lstStyle/>
          <a:p>
            <a:r>
              <a:rPr lang="en-US" altLang="en-US" smtClean="0">
                <a:cs typeface="Arial" charset="0"/>
              </a:rPr>
              <a:t>doc.: IEEE 802.11-11/0051r2</a:t>
            </a:r>
          </a:p>
        </p:txBody>
      </p:sp>
      <p:sp>
        <p:nvSpPr>
          <p:cNvPr id="31746" name="Rectangle 3"/>
          <p:cNvSpPr>
            <a:spLocks noGrp="1" noChangeArrowheads="1"/>
          </p:cNvSpPr>
          <p:nvPr>
            <p:ph type="dt" sz="quarter" idx="1"/>
          </p:nvPr>
        </p:nvSpPr>
        <p:spPr>
          <a:noFill/>
        </p:spPr>
        <p:txBody>
          <a:bodyPr/>
          <a:lstStyle/>
          <a:p>
            <a:r>
              <a:rPr lang="en-US" altLang="en-US" smtClean="0">
                <a:cs typeface="Arial" charset="0"/>
              </a:rPr>
              <a:t>May 2011</a:t>
            </a:r>
          </a:p>
        </p:txBody>
      </p:sp>
      <p:sp>
        <p:nvSpPr>
          <p:cNvPr id="31747" name="Rectangle 6"/>
          <p:cNvSpPr>
            <a:spLocks noGrp="1" noChangeArrowheads="1"/>
          </p:cNvSpPr>
          <p:nvPr>
            <p:ph type="ftr" sz="quarter" idx="4"/>
          </p:nvPr>
        </p:nvSpPr>
        <p:spPr>
          <a:noFill/>
        </p:spPr>
        <p:txBody>
          <a:bodyPr/>
          <a:lstStyle/>
          <a:p>
            <a:pPr lvl="4"/>
            <a:r>
              <a:rPr lang="en-US" altLang="en-US" smtClean="0">
                <a:cs typeface="Arial" charset="0"/>
              </a:rPr>
              <a:t>Adrian Stephens, Intel Corporation</a:t>
            </a:r>
          </a:p>
        </p:txBody>
      </p:sp>
      <p:sp>
        <p:nvSpPr>
          <p:cNvPr id="31748" name="Rectangle 7"/>
          <p:cNvSpPr>
            <a:spLocks noGrp="1" noChangeArrowheads="1"/>
          </p:cNvSpPr>
          <p:nvPr>
            <p:ph type="sldNum" sz="quarter" idx="5"/>
          </p:nvPr>
        </p:nvSpPr>
        <p:spPr>
          <a:noFill/>
        </p:spPr>
        <p:txBody>
          <a:bodyPr/>
          <a:lstStyle/>
          <a:p>
            <a:r>
              <a:rPr lang="en-US" altLang="en-US" smtClean="0">
                <a:cs typeface="Arial" charset="0"/>
              </a:rPr>
              <a:t>Page </a:t>
            </a:r>
            <a:fld id="{17A261D3-4320-4079-9205-9D0E95786EFF}" type="slidenum">
              <a:rPr lang="en-US" altLang="en-US" smtClean="0">
                <a:cs typeface="Arial" charset="0"/>
              </a:rPr>
              <a:pPr/>
              <a:t>1</a:t>
            </a:fld>
            <a:endParaRPr lang="en-US" altLang="en-US" smtClean="0">
              <a:cs typeface="Arial" charset="0"/>
            </a:endParaRPr>
          </a:p>
        </p:txBody>
      </p:sp>
      <p:sp>
        <p:nvSpPr>
          <p:cNvPr id="31749" name="Rectangle 2"/>
          <p:cNvSpPr>
            <a:spLocks noGrp="1" noRot="1" noChangeAspect="1" noChangeArrowheads="1" noTextEdit="1"/>
          </p:cNvSpPr>
          <p:nvPr>
            <p:ph type="sldImg"/>
          </p:nvPr>
        </p:nvSpPr>
        <p:spPr>
          <a:ln/>
        </p:spPr>
      </p:sp>
      <p:sp>
        <p:nvSpPr>
          <p:cNvPr id="3175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03803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1CC98B7-D6F5-4FA5-8B6E-493193D0DB4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4D5B62-A02A-4350-8FB2-834DFA23896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183FE8-D7C7-4389-8CB1-ED7E5BD0935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059E897-653B-4466-A5A7-D0E7B7003C2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A372A7E-86C9-4620-92DB-5CB85508F3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A29B472E-C4B3-42D8-A880-078E3C8F5C69}"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3AD33CB0-3C56-4294-9C22-2ECDED91C44B}"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F019B718-57D8-4E47-B8B2-E1DD180AA42E}"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2F273C20-87E3-4633-ADBD-4F3CEB659777}"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9" name="Slide Number Placeholder 5"/>
          <p:cNvSpPr>
            <a:spLocks noGrp="1"/>
          </p:cNvSpPr>
          <p:nvPr>
            <p:ph type="sldNum" sz="quarter" idx="12"/>
          </p:nvPr>
        </p:nvSpPr>
        <p:spPr/>
        <p:txBody>
          <a:bodyPr/>
          <a:lstStyle>
            <a:lvl1pPr>
              <a:defRPr/>
            </a:lvl1pPr>
          </a:lstStyle>
          <a:p>
            <a:pPr>
              <a:defRPr/>
            </a:pPr>
            <a:fld id="{81AF7023-0550-43CD-82DA-2436219B3B62}"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5" name="Slide Number Placeholder 5"/>
          <p:cNvSpPr>
            <a:spLocks noGrp="1"/>
          </p:cNvSpPr>
          <p:nvPr>
            <p:ph type="sldNum" sz="quarter" idx="12"/>
          </p:nvPr>
        </p:nvSpPr>
        <p:spPr/>
        <p:txBody>
          <a:bodyPr/>
          <a:lstStyle>
            <a:lvl1pPr>
              <a:defRPr/>
            </a:lvl1pPr>
          </a:lstStyle>
          <a:p>
            <a:pPr>
              <a:defRPr/>
            </a:pPr>
            <a:fld id="{B7319684-D665-41A4-895B-E45044C09DA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685800" y="609600"/>
            <a:ext cx="7856538" cy="0"/>
          </a:xfrm>
          <a:prstGeom prst="line">
            <a:avLst/>
          </a:prstGeom>
          <a:noFill/>
          <a:ln w="12700" algn="ctr">
            <a:solidFill>
              <a:schemeClr val="tx1"/>
            </a:solidFill>
            <a:round/>
            <a:headEnd type="none" w="sm" len="sm"/>
            <a:tailEnd type="none" w="sm" len="sm"/>
          </a:ln>
        </p:spPr>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3" y="333375"/>
            <a:ext cx="955675" cy="276225"/>
          </a:xfrm>
        </p:spPr>
        <p:txBody>
          <a:bodyPr/>
          <a:lstStyle>
            <a:lvl1pPr>
              <a:defRPr/>
            </a:lvl1pPr>
          </a:lstStyle>
          <a:p>
            <a:pPr>
              <a:defRPr/>
            </a:pPr>
            <a:r>
              <a:rPr lang="en-US" smtClean="0"/>
              <a:t>January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2A81C98-AE3C-41CC-A3BC-6232291636D4}"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4" name="Slide Number Placeholder 5"/>
          <p:cNvSpPr>
            <a:spLocks noGrp="1"/>
          </p:cNvSpPr>
          <p:nvPr>
            <p:ph type="sldNum" sz="quarter" idx="12"/>
          </p:nvPr>
        </p:nvSpPr>
        <p:spPr/>
        <p:txBody>
          <a:bodyPr/>
          <a:lstStyle>
            <a:lvl1pPr>
              <a:defRPr/>
            </a:lvl1pPr>
          </a:lstStyle>
          <a:p>
            <a:pPr>
              <a:defRPr/>
            </a:pPr>
            <a:fld id="{6F8C598E-0020-4AEA-AB58-5CB3C33E21A8}"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C8AEFA6A-120C-4B8A-9C60-51FFA4DF02FD}"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A3AB22C8-E783-4F0B-AC88-2B0BA4232A96}"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F2406D46-F91C-4C00-81AA-11E669694099}"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BB8ECC05-BB2D-4D75-A689-C32101AC097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9A85816-645B-4239-B079-CFB77783E15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BE8B96C-603A-4AD0-AF37-AC1BB32932D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9BE777D-5522-4537-BE8A-6D4316B544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ECD31A4-46E6-4605-A80C-AEABFD42244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87A5408-6482-4B89-9792-7727428C5E1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5EF2421-634E-48C9-831B-BAC754ED511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3E8BFD4-031A-4925-B211-9DB1F50A162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307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9302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a:cs typeface="+mn-cs"/>
              </a:defRPr>
            </a:lvl1pPr>
          </a:lstStyle>
          <a:p>
            <a:pPr>
              <a:defRPr/>
            </a:pPr>
            <a:r>
              <a:rPr lang="en-US" smtClean="0"/>
              <a:t>January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cs typeface="+mn-cs"/>
              </a:defRPr>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cs typeface="+mn-cs"/>
              </a:defRPr>
            </a:lvl1pPr>
          </a:lstStyle>
          <a:p>
            <a:pPr>
              <a:defRPr/>
            </a:pPr>
            <a:r>
              <a:rPr lang="en-US"/>
              <a:t>Slide </a:t>
            </a:r>
            <a:fld id="{71AB1453-0D34-4697-8B4F-E76ED6BCECCA}" type="slidenum">
              <a:rPr lang="en-US"/>
              <a:pPr>
                <a:defRPr/>
              </a:pPr>
              <a:t>‹#›</a:t>
            </a:fld>
            <a:endParaRPr lang="en-US"/>
          </a:p>
        </p:txBody>
      </p:sp>
      <p:sp>
        <p:nvSpPr>
          <p:cNvPr id="1031" name="Rectangle 7"/>
          <p:cNvSpPr>
            <a:spLocks noChangeArrowheads="1"/>
          </p:cNvSpPr>
          <p:nvPr/>
        </p:nvSpPr>
        <p:spPr bwMode="auto">
          <a:xfrm>
            <a:off x="5393318" y="332601"/>
            <a:ext cx="3052182" cy="276999"/>
          </a:xfrm>
          <a:prstGeom prst="rect">
            <a:avLst/>
          </a:prstGeom>
          <a:noFill/>
          <a:ln>
            <a:noFill/>
          </a:ln>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eaLnBrk="0" hangingPunct="0">
              <a:defRPr/>
            </a:pPr>
            <a:r>
              <a:rPr lang="en-US" sz="1800" dirty="0" smtClean="0">
                <a:cs typeface="+mn-cs"/>
              </a:rPr>
              <a:t>doc.: IEEE 802.11-16/35r0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7550" cy="184150"/>
          </a:xfrm>
          <a:prstGeom prst="rect">
            <a:avLst/>
          </a:prstGeom>
          <a:noFill/>
          <a:ln>
            <a:noFill/>
          </a:ln>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eaLnBrk="0" hangingPunct="0">
              <a:defRPr/>
            </a:pPr>
            <a:r>
              <a:rPr lang="en-US" sz="1200" b="0" dirty="0" smtClean="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4" r:id="rId1"/>
    <p:sldLayoutId id="2147483687"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536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defRPr sz="1200">
                <a:solidFill>
                  <a:schemeClr val="tx1">
                    <a:tint val="75000"/>
                  </a:schemeClr>
                </a:solidFill>
                <a:cs typeface="+mn-cs"/>
              </a:defRPr>
            </a:lvl1pPr>
          </a:lstStyle>
          <a:p>
            <a:pPr>
              <a:defRPr/>
            </a:pPr>
            <a:r>
              <a:rPr lang="en-US" smtClean="0"/>
              <a:t>January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defRPr sz="1200">
                <a:solidFill>
                  <a:schemeClr val="tx1">
                    <a:tint val="75000"/>
                  </a:schemeClr>
                </a:solidFill>
                <a:cs typeface="+mn-cs"/>
              </a:defRPr>
            </a:lvl1pPr>
          </a:lstStyle>
          <a:p>
            <a:pPr>
              <a:defRPr/>
            </a:pPr>
            <a:r>
              <a:rPr lang="en-US"/>
              <a:t>Adrian Stephens, Intel Corporation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0" hangingPunct="0">
              <a:defRPr sz="1200">
                <a:solidFill>
                  <a:srgbClr val="898989"/>
                </a:solidFill>
                <a:cs typeface="+mn-cs"/>
              </a:defRPr>
            </a:lvl1pPr>
          </a:lstStyle>
          <a:p>
            <a:pPr>
              <a:defRPr/>
            </a:pPr>
            <a:fld id="{244255F9-9AB7-47C9-AE83-12DEE34D99D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altLang="en-US" smtClean="0">
                <a:cs typeface="Arial" charset="0"/>
              </a:rPr>
              <a:t>January 2016</a:t>
            </a:r>
          </a:p>
        </p:txBody>
      </p:sp>
      <p:sp>
        <p:nvSpPr>
          <p:cNvPr id="1028" name="Footer Placeholder 4"/>
          <p:cNvSpPr>
            <a:spLocks noGrp="1"/>
          </p:cNvSpPr>
          <p:nvPr>
            <p:ph type="ftr" sz="quarter" idx="11"/>
          </p:nvPr>
        </p:nvSpPr>
        <p:spPr>
          <a:noFill/>
        </p:spPr>
        <p:txBody>
          <a:bodyPr/>
          <a:lstStyle/>
          <a:p>
            <a:r>
              <a:rPr lang="en-US" altLang="en-US" smtClean="0">
                <a:cs typeface="Arial" charset="0"/>
              </a:rPr>
              <a:t>Adrian Stephens, Intel Corporation</a:t>
            </a:r>
          </a:p>
        </p:txBody>
      </p:sp>
      <p:sp>
        <p:nvSpPr>
          <p:cNvPr id="1029" name="Slide Number Placeholder 5"/>
          <p:cNvSpPr>
            <a:spLocks noGrp="1"/>
          </p:cNvSpPr>
          <p:nvPr>
            <p:ph type="sldNum" sz="quarter" idx="12"/>
          </p:nvPr>
        </p:nvSpPr>
        <p:spPr>
          <a:noFill/>
        </p:spPr>
        <p:txBody>
          <a:bodyPr/>
          <a:lstStyle/>
          <a:p>
            <a:r>
              <a:rPr lang="en-US" altLang="en-US" smtClean="0">
                <a:cs typeface="Arial" charset="0"/>
              </a:rPr>
              <a:t>Slide </a:t>
            </a:r>
            <a:fld id="{45C0ED7A-E0F9-4CC4-B390-E65AC5EC3921}" type="slidenum">
              <a:rPr lang="en-US" altLang="en-US" smtClean="0">
                <a:cs typeface="Arial" charset="0"/>
              </a:rPr>
              <a:pPr/>
              <a:t>1</a:t>
            </a:fld>
            <a:endParaRPr lang="en-US" altLang="en-US" smtClean="0">
              <a:cs typeface="Arial" charset="0"/>
            </a:endParaRPr>
          </a:p>
        </p:txBody>
      </p:sp>
      <p:sp>
        <p:nvSpPr>
          <p:cNvPr id="1030" name="Rectangle 2"/>
          <p:cNvSpPr>
            <a:spLocks noGrp="1" noChangeArrowheads="1"/>
          </p:cNvSpPr>
          <p:nvPr>
            <p:ph type="title"/>
          </p:nvPr>
        </p:nvSpPr>
        <p:spPr/>
        <p:txBody>
          <a:bodyPr/>
          <a:lstStyle/>
          <a:p>
            <a:r>
              <a:rPr lang="en-US" altLang="en-US" dirty="0" smtClean="0"/>
              <a:t>Do we need a new amendment style?</a:t>
            </a:r>
          </a:p>
        </p:txBody>
      </p:sp>
      <p:sp>
        <p:nvSpPr>
          <p:cNvPr id="1031" name="Rectangle 6"/>
          <p:cNvSpPr>
            <a:spLocks noGrp="1" noChangeArrowheads="1"/>
          </p:cNvSpPr>
          <p:nvPr>
            <p:ph type="body" idx="1"/>
          </p:nvPr>
        </p:nvSpPr>
        <p:spPr>
          <a:xfrm>
            <a:off x="685800" y="1752600"/>
            <a:ext cx="7772400" cy="381000"/>
          </a:xfrm>
        </p:spPr>
        <p:txBody>
          <a:bodyPr/>
          <a:lstStyle/>
          <a:p>
            <a:pPr algn="ctr">
              <a:lnSpc>
                <a:spcPct val="90000"/>
              </a:lnSpc>
              <a:buFontTx/>
              <a:buNone/>
            </a:pPr>
            <a:r>
              <a:rPr lang="en-US" altLang="en-US" sz="2000" dirty="0" smtClean="0"/>
              <a:t>Date:</a:t>
            </a:r>
            <a:r>
              <a:rPr lang="en-US" altLang="en-US" sz="2000" b="0" dirty="0" smtClean="0"/>
              <a:t> 2016-01-17</a:t>
            </a:r>
          </a:p>
        </p:txBody>
      </p:sp>
      <p:graphicFrame>
        <p:nvGraphicFramePr>
          <p:cNvPr id="1026" name="Object 11"/>
          <p:cNvGraphicFramePr>
            <a:graphicFrameLocks noChangeAspect="1"/>
          </p:cNvGraphicFramePr>
          <p:nvPr>
            <p:extLst>
              <p:ext uri="{D42A27DB-BD31-4B8C-83A1-F6EECF244321}">
                <p14:modId xmlns:p14="http://schemas.microsoft.com/office/powerpoint/2010/main" val="3591841792"/>
              </p:ext>
            </p:extLst>
          </p:nvPr>
        </p:nvGraphicFramePr>
        <p:xfrm>
          <a:off x="519113" y="2292350"/>
          <a:ext cx="7540625" cy="2527300"/>
        </p:xfrm>
        <a:graphic>
          <a:graphicData uri="http://schemas.openxmlformats.org/presentationml/2006/ole">
            <mc:AlternateContent xmlns:mc="http://schemas.openxmlformats.org/markup-compatibility/2006">
              <mc:Choice xmlns:v="urn:schemas-microsoft-com:vml" Requires="v">
                <p:oleObj spid="_x0000_s1033" name="Document" r:id="rId4" imgW="8268548" imgH="2782867" progId="Word.Document.8">
                  <p:embed/>
                </p:oleObj>
              </mc:Choice>
              <mc:Fallback>
                <p:oleObj name="Document" r:id="rId4" imgW="8268548" imgH="2782867" progId="Word.Document.8">
                  <p:embed/>
                  <p:pic>
                    <p:nvPicPr>
                      <p:cNvPr id="0" name="Object 11"/>
                      <p:cNvPicPr>
                        <a:picLocks noChangeAspect="1" noChangeArrowheads="1"/>
                      </p:cNvPicPr>
                      <p:nvPr/>
                    </p:nvPicPr>
                    <p:blipFill>
                      <a:blip r:embed="rId5"/>
                      <a:srcRect/>
                      <a:stretch>
                        <a:fillRect/>
                      </a:stretch>
                    </p:blipFill>
                    <p:spPr bwMode="auto">
                      <a:xfrm>
                        <a:off x="519113" y="2292350"/>
                        <a:ext cx="7540625" cy="252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 statement</a:t>
            </a:r>
            <a:endParaRPr lang="en-GB" dirty="0"/>
          </a:p>
        </p:txBody>
      </p:sp>
      <p:sp>
        <p:nvSpPr>
          <p:cNvPr id="3" name="Content Placeholder 2"/>
          <p:cNvSpPr>
            <a:spLocks noGrp="1"/>
          </p:cNvSpPr>
          <p:nvPr>
            <p:ph idx="1"/>
          </p:nvPr>
        </p:nvSpPr>
        <p:spPr>
          <a:xfrm>
            <a:off x="685800" y="1447800"/>
            <a:ext cx="7772400" cy="4648200"/>
          </a:xfrm>
        </p:spPr>
        <p:txBody>
          <a:bodyPr/>
          <a:lstStyle/>
          <a:p>
            <a:r>
              <a:rPr lang="en-GB" sz="2000" dirty="0" smtClean="0"/>
              <a:t>Each major project generally adds a new PHY clause,  and modifies existing SAP, MAC, MLME, PICS, MIB clauses.</a:t>
            </a:r>
          </a:p>
          <a:p>
            <a:r>
              <a:rPr lang="en-GB" sz="2000" dirty="0" smtClean="0"/>
              <a:t>Each such project adds to the lexicon of types of 802.11 device</a:t>
            </a:r>
          </a:p>
          <a:p>
            <a:pPr lvl="1"/>
            <a:r>
              <a:rPr lang="en-GB" sz="1600" dirty="0" smtClean="0"/>
              <a:t>ERP, HT, VHT, DMG, </a:t>
            </a:r>
            <a:r>
              <a:rPr lang="en-GB" sz="1600" dirty="0" smtClean="0"/>
              <a:t>FILS</a:t>
            </a:r>
            <a:r>
              <a:rPr lang="en-GB" sz="1600" dirty="0" smtClean="0"/>
              <a:t>, </a:t>
            </a:r>
            <a:r>
              <a:rPr lang="en-GB" sz="1600" dirty="0" err="1" smtClean="0"/>
              <a:t>QoS</a:t>
            </a:r>
            <a:r>
              <a:rPr lang="en-GB" sz="1600" dirty="0" smtClean="0"/>
              <a:t>, CDMG, QMG…</a:t>
            </a:r>
          </a:p>
          <a:p>
            <a:r>
              <a:rPr lang="en-GB" sz="2000" dirty="0" smtClean="0"/>
              <a:t>A MAC behaviour that is supported only by legacy devices, but by none of the new types of 802.11 devices acquires a string of “non-” decorators:</a:t>
            </a:r>
          </a:p>
          <a:p>
            <a:pPr lvl="1"/>
            <a:r>
              <a:rPr lang="en-GB" sz="1800" dirty="0" smtClean="0"/>
              <a:t>A non-HT non-DMG non-S1G non-FILS non-QMG non-AP </a:t>
            </a:r>
            <a:r>
              <a:rPr lang="en-GB" sz="1800" dirty="0" err="1" smtClean="0"/>
              <a:t>QoS</a:t>
            </a:r>
            <a:r>
              <a:rPr lang="en-GB" sz="1800" dirty="0" smtClean="0"/>
              <a:t> STA that receives a …</a:t>
            </a:r>
          </a:p>
          <a:p>
            <a:r>
              <a:rPr lang="en-GB" sz="2000" dirty="0" smtClean="0"/>
              <a:t>This decoration makes it hard to read, but – worse – is likely to be inaccurate.  Amendments care more about describing their own behaviour with more alacrity than they do to ensure that legacy behaviour is properly unaffected (e.g.,  the current 802.11aj draft has done none of this work).</a:t>
            </a:r>
            <a:endParaRPr lang="en-GB" sz="2000"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2</a:t>
            </a:fld>
            <a:endParaRPr lang="en-US"/>
          </a:p>
        </p:txBody>
      </p:sp>
    </p:spTree>
    <p:extLst>
      <p:ext uri="{BB962C8B-B14F-4D97-AF65-F5344CB8AC3E}">
        <p14:creationId xmlns:p14="http://schemas.microsoft.com/office/powerpoint/2010/main" val="3138070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the alternatives?</a:t>
            </a:r>
            <a:endParaRPr lang="en-GB" dirty="0"/>
          </a:p>
        </p:txBody>
      </p:sp>
      <p:sp>
        <p:nvSpPr>
          <p:cNvPr id="3" name="Content Placeholder 2"/>
          <p:cNvSpPr>
            <a:spLocks noGrp="1"/>
          </p:cNvSpPr>
          <p:nvPr>
            <p:ph idx="1"/>
          </p:nvPr>
        </p:nvSpPr>
        <p:spPr/>
        <p:txBody>
          <a:bodyPr/>
          <a:lstStyle/>
          <a:p>
            <a:r>
              <a:rPr lang="en-GB" dirty="0" smtClean="0"/>
              <a:t>Do nothing</a:t>
            </a:r>
          </a:p>
          <a:p>
            <a:r>
              <a:rPr lang="en-GB" dirty="0" smtClean="0"/>
              <a:t>Retire </a:t>
            </a:r>
            <a:r>
              <a:rPr lang="en-GB" dirty="0" smtClean="0"/>
              <a:t>from 802.11?</a:t>
            </a:r>
          </a:p>
          <a:p>
            <a:r>
              <a:rPr lang="en-GB" dirty="0" smtClean="0"/>
              <a:t>EOL 802.11</a:t>
            </a:r>
          </a:p>
          <a:p>
            <a:r>
              <a:rPr lang="en-GB" dirty="0" smtClean="0"/>
              <a:t>Have a separate MAC clause for a new feature,  and include specific legacy behaviour by reference.</a:t>
            </a:r>
          </a:p>
          <a:p>
            <a:pPr lvl="1"/>
            <a:r>
              <a:rPr lang="en-GB" dirty="0" smtClean="0"/>
              <a:t>Clause 24 – XSTA MAC</a:t>
            </a:r>
          </a:p>
          <a:p>
            <a:pPr lvl="2"/>
            <a:r>
              <a:rPr lang="en-GB" dirty="0" smtClean="0"/>
              <a:t>24.1 General </a:t>
            </a:r>
          </a:p>
          <a:p>
            <a:pPr lvl="2"/>
            <a:r>
              <a:rPr lang="en-GB" dirty="0" smtClean="0"/>
              <a:t>An XSTA does not conform to the requirements of clause 4-11,  except where specifically referenced from this Clause.</a:t>
            </a:r>
          </a:p>
          <a:p>
            <a:pPr lvl="2"/>
            <a:r>
              <a:rPr lang="en-GB" dirty="0" smtClean="0"/>
              <a:t>24.5.6.7 MAC CRC field</a:t>
            </a:r>
          </a:p>
          <a:p>
            <a:pPr lvl="2"/>
            <a:r>
              <a:rPr lang="en-GB" dirty="0" smtClean="0"/>
              <a:t>The CRC field is defined in 9.2.1.4.</a:t>
            </a: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3</a:t>
            </a:fld>
            <a:endParaRPr lang="en-US"/>
          </a:p>
        </p:txBody>
      </p:sp>
    </p:spTree>
    <p:extLst>
      <p:ext uri="{BB962C8B-B14F-4D97-AF65-F5344CB8AC3E}">
        <p14:creationId xmlns:p14="http://schemas.microsoft.com/office/powerpoint/2010/main" val="156536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Straw poll</a:t>
            </a:r>
            <a:endParaRPr lang="en-GB" dirty="0"/>
          </a:p>
        </p:txBody>
      </p:sp>
      <p:sp>
        <p:nvSpPr>
          <p:cNvPr id="3" name="Content Placeholder 2"/>
          <p:cNvSpPr>
            <a:spLocks noGrp="1"/>
          </p:cNvSpPr>
          <p:nvPr>
            <p:ph idx="1"/>
          </p:nvPr>
        </p:nvSpPr>
        <p:spPr/>
        <p:txBody>
          <a:bodyPr/>
          <a:lstStyle/>
          <a:p>
            <a:r>
              <a:rPr lang="en-GB" dirty="0" smtClean="0"/>
              <a:t>Do we agree, in principle, that a project that introduces a major new named feature should attempt to specify most of its non-PHY aspects in a new Clause</a:t>
            </a:r>
          </a:p>
          <a:p>
            <a:pPr lvl="1"/>
            <a:r>
              <a:rPr lang="en-GB" dirty="0" smtClean="0"/>
              <a:t>Yes</a:t>
            </a:r>
          </a:p>
          <a:p>
            <a:pPr lvl="1"/>
            <a:r>
              <a:rPr lang="en-GB" dirty="0" smtClean="0"/>
              <a:t>No</a:t>
            </a:r>
          </a:p>
          <a:p>
            <a:pPr lvl="1"/>
            <a:r>
              <a:rPr lang="en-GB" dirty="0" smtClean="0"/>
              <a:t>Abstain</a:t>
            </a: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4</a:t>
            </a:fld>
            <a:endParaRPr lang="en-US"/>
          </a:p>
        </p:txBody>
      </p:sp>
    </p:spTree>
    <p:extLst>
      <p:ext uri="{BB962C8B-B14F-4D97-AF65-F5344CB8AC3E}">
        <p14:creationId xmlns:p14="http://schemas.microsoft.com/office/powerpoint/2010/main" val="1457522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Practicalities</a:t>
            </a:r>
            <a:endParaRPr lang="en-GB" dirty="0"/>
          </a:p>
        </p:txBody>
      </p:sp>
      <p:sp>
        <p:nvSpPr>
          <p:cNvPr id="3" name="Content Placeholder 2"/>
          <p:cNvSpPr>
            <a:spLocks noGrp="1"/>
          </p:cNvSpPr>
          <p:nvPr>
            <p:ph idx="1"/>
          </p:nvPr>
        </p:nvSpPr>
        <p:spPr/>
        <p:txBody>
          <a:bodyPr/>
          <a:lstStyle/>
          <a:p>
            <a:r>
              <a:rPr lang="en-GB" dirty="0" smtClean="0"/>
              <a:t>Assuming we agree this is a good idea,  we have to determine a first target project and educate those who would be writing draft text about the new preference from the editors.</a:t>
            </a:r>
          </a:p>
          <a:p>
            <a:r>
              <a:rPr lang="en-GB" dirty="0" smtClean="0"/>
              <a:t>This will take some time,  and there will doubtless be mistakes of communication.</a:t>
            </a:r>
          </a:p>
          <a:p>
            <a:r>
              <a:rPr lang="en-GB" dirty="0" smtClean="0"/>
              <a:t>Subsequent projects will have something concrete as an example.</a:t>
            </a:r>
          </a:p>
          <a:p>
            <a:r>
              <a:rPr lang="en-GB" dirty="0" smtClean="0"/>
              <a:t>What is a suitable first target project</a:t>
            </a:r>
            <a:r>
              <a:rPr lang="en-GB" dirty="0" smtClean="0"/>
              <a:t>?  Should it be a small project to “test </a:t>
            </a:r>
            <a:r>
              <a:rPr lang="en-GB" smtClean="0"/>
              <a:t>the water”?</a:t>
            </a:r>
            <a:endParaRPr lang="en-GB"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5</a:t>
            </a:fld>
            <a:endParaRPr lang="en-US"/>
          </a:p>
        </p:txBody>
      </p:sp>
    </p:spTree>
    <p:extLst>
      <p:ext uri="{BB962C8B-B14F-4D97-AF65-F5344CB8AC3E}">
        <p14:creationId xmlns:p14="http://schemas.microsoft.com/office/powerpoint/2010/main" val="3302199012"/>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86162</TotalTime>
  <Words>407</Words>
  <Application>Microsoft Office PowerPoint</Application>
  <PresentationFormat>On-screen Show (4:3)</PresentationFormat>
  <Paragraphs>49</Paragraphs>
  <Slides>5</Slides>
  <Notes>1</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5</vt:i4>
      </vt:variant>
    </vt:vector>
  </HeadingPairs>
  <TitlesOfParts>
    <vt:vector size="11" baseType="lpstr">
      <vt:lpstr>Arial</vt:lpstr>
      <vt:lpstr>Calibri</vt:lpstr>
      <vt:lpstr>Times New Roman</vt:lpstr>
      <vt:lpstr>Default Design</vt:lpstr>
      <vt:lpstr>Custom Design</vt:lpstr>
      <vt:lpstr>Document</vt:lpstr>
      <vt:lpstr>Do we need a new amendment style?</vt:lpstr>
      <vt:lpstr>Problem statement</vt:lpstr>
      <vt:lpstr>What are the alternatives?</vt:lpstr>
      <vt:lpstr>Straw poll</vt:lpstr>
      <vt:lpstr>Practicalities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Vice Chair's Report 2012</dc:title>
  <dc:creator>Adrian Stephens</dc:creator>
  <cp:lastModifiedBy>Stephens, Adrian P</cp:lastModifiedBy>
  <cp:revision>1586</cp:revision>
  <cp:lastPrinted>1998-02-10T13:28:06Z</cp:lastPrinted>
  <dcterms:created xsi:type="dcterms:W3CDTF">1998-02-10T13:07:52Z</dcterms:created>
  <dcterms:modified xsi:type="dcterms:W3CDTF">2016-01-17T14:07:02Z</dcterms:modified>
</cp:coreProperties>
</file>