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59" r:id="rId3"/>
    <p:sldId id="366" r:id="rId4"/>
    <p:sldId id="368" r:id="rId5"/>
    <p:sldId id="370" r:id="rId6"/>
    <p:sldId id="3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4288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28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CEF1741-1A40-4514-953E-00C57A8BD1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55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802.11-16/0023r2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alex.ashley@hotmail.co.uk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haochun.wang@mediatek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pecclesi@cisco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(Jan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TGaz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Chao </a:t>
            </a:r>
            <a:r>
              <a:rPr lang="en-US" sz="1600" b="1" dirty="0"/>
              <a:t>Chun Wang </a:t>
            </a:r>
            <a:r>
              <a:rPr lang="en-US" sz="1600" dirty="0"/>
              <a:t>– </a:t>
            </a:r>
            <a:r>
              <a:rPr lang="en-US" sz="1600" dirty="0">
                <a:hlinkClick r:id="rId16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7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8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9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0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945803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- 3718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Jan 2016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2015, Editors changed the running order and will revisit in July 2016,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61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20904"/>
              </p:ext>
            </p:extLst>
          </p:nvPr>
        </p:nvGraphicFramePr>
        <p:xfrm>
          <a:off x="457200" y="1371600"/>
          <a:ext cx="8262379" cy="37823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49339"/>
                <a:gridCol w="465061"/>
                <a:gridCol w="373139"/>
                <a:gridCol w="152400"/>
                <a:gridCol w="116840"/>
                <a:gridCol w="116840"/>
                <a:gridCol w="79756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2016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84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2016</a:t>
            </a:r>
            <a:endParaRPr lang="en-US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Microsoft Office PowerPoint</Application>
  <PresentationFormat>On-screen Show (4:3)</PresentationFormat>
  <Paragraphs>195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(Jan ‘16)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2016-01-21T19:14:45Z</dcterms:modified>
</cp:coreProperties>
</file>