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Jan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Jan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Jan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Jan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802.11-16/0023r1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(Jan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2016-01-18</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67"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Jan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we need a new amendment style?</a:t>
            </a:r>
            <a:endParaRPr lang="en-US" dirty="0"/>
          </a:p>
        </p:txBody>
      </p:sp>
      <p:sp>
        <p:nvSpPr>
          <p:cNvPr id="3" name="Content Placeholder 2"/>
          <p:cNvSpPr>
            <a:spLocks noGrp="1"/>
          </p:cNvSpPr>
          <p:nvPr>
            <p:ph idx="1"/>
          </p:nvPr>
        </p:nvSpPr>
        <p:spPr/>
        <p:txBody>
          <a:bodyPr/>
          <a:lstStyle/>
          <a:p>
            <a:r>
              <a:rPr lang="en-US" dirty="0" smtClean="0"/>
              <a:t>802.11-16-0035-00  Strawpoll#1 12-0-0</a:t>
            </a:r>
          </a:p>
          <a:p>
            <a:r>
              <a:rPr lang="en-US" dirty="0" smtClean="0"/>
              <a:t>Robert Stacey volunteers to have 11ax try the new MAC style. Changes in control frames in multi-user behavior. We will review this in March. </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534945803"/>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- 3718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- 168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- 79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Jan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425656908"/>
              </p:ext>
            </p:extLst>
          </p:nvPr>
        </p:nvGraphicFramePr>
        <p:xfrm>
          <a:off x="457200" y="1371600"/>
          <a:ext cx="8262379" cy="3840480"/>
        </p:xfrm>
        <a:graphic>
          <a:graphicData uri="http://schemas.openxmlformats.org/drawingml/2006/table">
            <a:tbl>
              <a:tblPr/>
              <a:tblGrid>
                <a:gridCol w="325603"/>
                <a:gridCol w="402976"/>
                <a:gridCol w="338221"/>
                <a:gridCol w="347579"/>
                <a:gridCol w="338221"/>
                <a:gridCol w="449339"/>
                <a:gridCol w="465061"/>
                <a:gridCol w="373139"/>
                <a:gridCol w="152400"/>
                <a:gridCol w="116840"/>
                <a:gridCol w="116840"/>
                <a:gridCol w="79756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19-Jan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6.3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20-Jan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1.4</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19-Jan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18-Jan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Chao Chun Wang</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21-Jan</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Jan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Jan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Jan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a:t>Update numbering spreadsheet to </a:t>
            </a:r>
            <a:r>
              <a:rPr lang="en-US" dirty="0" err="1"/>
              <a:t>REVmc</a:t>
            </a:r>
            <a:r>
              <a:rPr lang="en-US" dirty="0"/>
              <a:t> D5.0</a:t>
            </a:r>
          </a:p>
          <a:p>
            <a:pPr marL="0" indent="0">
              <a:buNone/>
            </a:pPr>
            <a:endParaRPr lang="en-US" dirty="0" smtClean="0"/>
          </a:p>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Jan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2016-01-19</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Do we need a new amendment style?</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2016-01-19</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t>
            </a:r>
            <a:r>
              <a:rPr lang="en-US" sz="1400" dirty="0" smtClean="0"/>
              <a:t>–</a:t>
            </a:r>
            <a:r>
              <a:rPr lang="en-US" sz="1400" dirty="0" err="1" smtClean="0"/>
              <a:t>Yongho</a:t>
            </a:r>
            <a:r>
              <a:rPr lang="en-US" sz="1400" dirty="0" smtClean="0"/>
              <a:t> </a:t>
            </a:r>
            <a:r>
              <a:rPr lang="en-US" sz="1400" dirty="0" err="1" smtClean="0"/>
              <a:t>Seok</a:t>
            </a:r>
            <a:endParaRPr lang="en-US" sz="1400" dirty="0" smtClean="0"/>
          </a:p>
          <a:p>
            <a:pPr lvl="1">
              <a:lnSpc>
                <a:spcPct val="80000"/>
              </a:lnSpc>
              <a:buFontTx/>
              <a:buChar char="•"/>
              <a:defRPr/>
            </a:pPr>
            <a:r>
              <a:rPr lang="en-US" sz="1400" dirty="0" smtClean="0"/>
              <a:t>P802.11ai Amendment (FILS) </a:t>
            </a:r>
            <a:r>
              <a:rPr lang="en-US" sz="1400" dirty="0"/>
              <a:t>– Lee </a:t>
            </a:r>
            <a:r>
              <a:rPr lang="en-US" sz="1400" dirty="0" smtClean="0"/>
              <a:t>Armstrong</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a:t>P802.11ax 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t>
            </a:r>
            <a:r>
              <a:rPr lang="en-US" sz="1400" dirty="0" smtClean="0"/>
              <a:t>–</a:t>
            </a:r>
            <a:r>
              <a:rPr lang="en-US" sz="1400" dirty="0"/>
              <a:t>Alfred </a:t>
            </a:r>
            <a:r>
              <a:rPr lang="en-US" sz="1400" dirty="0" err="1"/>
              <a:t>Asterjadhi</a:t>
            </a:r>
            <a:r>
              <a:rPr lang="en-US" sz="1400" dirty="0"/>
              <a:t> </a:t>
            </a:r>
            <a:endParaRPr lang="en-US" sz="1400" dirty="0" smtClean="0"/>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a:t>Jiamin</a:t>
            </a:r>
            <a:r>
              <a:rPr lang="en-US" sz="1400" dirty="0"/>
              <a:t> CHEN,  </a:t>
            </a:r>
            <a:r>
              <a:rPr lang="en-US" sz="1400" dirty="0" err="1"/>
              <a:t>Shiwen</a:t>
            </a:r>
            <a:r>
              <a:rPr lang="en-US" sz="1400" dirty="0"/>
              <a:t> </a:t>
            </a:r>
            <a:r>
              <a:rPr lang="en-US" sz="1400" dirty="0" smtClean="0"/>
              <a:t>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Al </a:t>
            </a:r>
            <a:r>
              <a:rPr lang="en-US" sz="1100" dirty="0" err="1" smtClean="0"/>
              <a:t>Petrick</a:t>
            </a:r>
            <a:r>
              <a:rPr lang="en-US" sz="1100" dirty="0" smtClean="0"/>
              <a:t>	Andy Scott	Chao Chun Wang	Robin </a:t>
            </a:r>
            <a:r>
              <a:rPr lang="en-US" sz="1100" dirty="0" err="1" smtClean="0"/>
              <a:t>Yanchun</a:t>
            </a:r>
            <a:r>
              <a:rPr lang="en-US" sz="1100" dirty="0" smtClean="0"/>
              <a:t> Li</a:t>
            </a:r>
          </a:p>
          <a:p>
            <a:pPr>
              <a:lnSpc>
                <a:spcPct val="80000"/>
              </a:lnSpc>
              <a:defRPr/>
            </a:pPr>
            <a:r>
              <a:rPr lang="en-US" sz="1200" dirty="0" smtClean="0"/>
              <a:t>IEEE Staff present and always welcome! </a:t>
            </a:r>
          </a:p>
          <a:p>
            <a:pPr lvl="1">
              <a:lnSpc>
                <a:spcPct val="80000"/>
              </a:lnSpc>
              <a:defRPr/>
            </a:pPr>
            <a:r>
              <a:rPr lang="en-US" sz="1100" dirty="0"/>
              <a:t>Michelle Turner – staff editor for 802, </a:t>
            </a:r>
            <a:r>
              <a:rPr lang="en-US" sz="1100" dirty="0" smtClean="0">
                <a:hlinkClick r:id="rId3"/>
              </a:rPr>
              <a:t>m.turner@ieee.org</a:t>
            </a:r>
            <a:endParaRPr lang="en-US" sz="1100" dirty="0" smtClean="0"/>
          </a:p>
          <a:p>
            <a:pPr lvl="1">
              <a:lnSpc>
                <a:spcPct val="80000"/>
              </a:lnSpc>
              <a:defRPr/>
            </a:pPr>
            <a:r>
              <a:rPr lang="en-US" sz="1100" dirty="0"/>
              <a:t>Catharine Berger – IEEE</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a:t>
            </a:r>
            <a:r>
              <a:rPr lang="en-US" sz="1600" b="1" dirty="0" smtClean="0"/>
              <a:t>–</a:t>
            </a:r>
            <a:r>
              <a:rPr lang="en-US" sz="1600" b="1" dirty="0" smtClean="0"/>
              <a:t>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a:t>
            </a:r>
            <a:r>
              <a:rPr lang="en-US" sz="1600" dirty="0" smtClean="0"/>
              <a:t>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Jan 19</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in SB recirculation, plan to publish this year </a:t>
            </a:r>
            <a:endParaRPr lang="en-GB" sz="2000" b="0" dirty="0" smtClean="0"/>
          </a:p>
          <a:p>
            <a:r>
              <a:rPr lang="en-GB" sz="2000" b="0" dirty="0"/>
              <a:t>1</a:t>
            </a:r>
            <a:r>
              <a:rPr lang="en-GB" sz="2000" dirty="0" smtClean="0"/>
              <a:t>1ah – in comment resolution, ~130 remain, hope to </a:t>
            </a:r>
            <a:r>
              <a:rPr lang="en-GB" sz="2000" dirty="0" err="1" smtClean="0"/>
              <a:t>recirc</a:t>
            </a:r>
            <a:r>
              <a:rPr lang="en-GB" sz="2000" dirty="0" smtClean="0"/>
              <a:t> out of January </a:t>
            </a:r>
          </a:p>
          <a:p>
            <a:r>
              <a:rPr lang="en-GB" sz="2000" dirty="0" smtClean="0"/>
              <a:t>11ai – posted D6.3, hoping to complete comment resolution this week and </a:t>
            </a:r>
            <a:r>
              <a:rPr lang="en-GB" sz="2000" dirty="0" err="1" smtClean="0"/>
              <a:t>recirc</a:t>
            </a:r>
            <a:r>
              <a:rPr lang="en-GB" sz="2000" dirty="0" smtClean="0"/>
              <a:t> middle February  </a:t>
            </a:r>
            <a:endParaRPr lang="en-GB" sz="2000" b="0" dirty="0" smtClean="0"/>
          </a:p>
          <a:p>
            <a:r>
              <a:rPr lang="en-GB" sz="2000" dirty="0" smtClean="0"/>
              <a:t>11aj – Draft 1.0 in WG ballot closing Jan 20</a:t>
            </a:r>
            <a:r>
              <a:rPr lang="en-GB" sz="2000" baseline="30000" dirty="0" smtClean="0"/>
              <a:t>th</a:t>
            </a:r>
            <a:r>
              <a:rPr lang="en-GB" sz="2000" dirty="0" smtClean="0"/>
              <a:t> and will focus on resolving comments in January. </a:t>
            </a:r>
            <a:endParaRPr lang="en-GB" sz="2000" b="0" dirty="0" smtClean="0"/>
          </a:p>
          <a:p>
            <a:pPr lvl="0"/>
            <a:r>
              <a:rPr lang="en-GB" sz="2000" dirty="0" smtClean="0"/>
              <a:t>11ak – Draft 1.4 and hope to </a:t>
            </a:r>
            <a:r>
              <a:rPr lang="en-GB" sz="2000" dirty="0" err="1" smtClean="0"/>
              <a:t>recirc</a:t>
            </a:r>
            <a:r>
              <a:rPr lang="en-GB" sz="2000" dirty="0" smtClean="0"/>
              <a:t> out of January </a:t>
            </a:r>
            <a:endParaRPr lang="en-GB" sz="2000" b="0" dirty="0" smtClean="0"/>
          </a:p>
          <a:p>
            <a:pPr lvl="0"/>
            <a:r>
              <a:rPr lang="en-GB" sz="2000" dirty="0" smtClean="0"/>
              <a:t>11aq – Draft 3.1 and continuing comment resolution, probably </a:t>
            </a:r>
            <a:r>
              <a:rPr lang="en-GB" sz="2000" dirty="0" err="1" smtClean="0"/>
              <a:t>recirc</a:t>
            </a:r>
            <a:r>
              <a:rPr lang="en-GB" sz="2000" dirty="0" smtClean="0"/>
              <a:t> out of March </a:t>
            </a:r>
          </a:p>
          <a:p>
            <a:r>
              <a:rPr lang="en-GB" sz="2000" dirty="0" smtClean="0"/>
              <a:t>11ax </a:t>
            </a:r>
            <a:r>
              <a:rPr lang="en-US" sz="2000" dirty="0"/>
              <a:t>–</a:t>
            </a:r>
            <a:r>
              <a:rPr lang="en-GB" sz="2000" dirty="0" smtClean="0"/>
              <a:t> proposed draft in 11-16/0024, and will try to get it taken up in March with Working Group Letter Ballot out of July</a:t>
            </a:r>
            <a:r>
              <a:rPr lang="en-GB" sz="2000" b="0" dirty="0" smtClean="0"/>
              <a:t>  </a:t>
            </a:r>
          </a:p>
          <a:p>
            <a:r>
              <a:rPr lang="en-GB" sz="2000" dirty="0" smtClean="0"/>
              <a:t>11ay – assembling contributions into a draft, good progress</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and describes the number alignment process in 802.11</a:t>
            </a:r>
          </a:p>
          <a:p>
            <a:r>
              <a:rPr lang="en-US" dirty="0"/>
              <a:t>Document </a:t>
            </a:r>
            <a:r>
              <a:rPr lang="en-US" dirty="0" smtClean="0"/>
              <a:t>11-11/1149r46 is posted,  numbering begins with </a:t>
            </a:r>
            <a:r>
              <a:rPr lang="en-US" dirty="0" err="1" smtClean="0"/>
              <a:t>REVmc</a:t>
            </a:r>
            <a:r>
              <a:rPr lang="en-US" dirty="0" smtClean="0"/>
              <a:t> D4.4-934, needs to be updated to Draft 5.0</a:t>
            </a:r>
          </a:p>
          <a:p>
            <a:r>
              <a:rPr lang="en-US" dirty="0" smtClean="0"/>
              <a:t>Updating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1864</Words>
  <Application>Microsoft Office PowerPoint</Application>
  <PresentationFormat>On-screen Show (4:3)</PresentationFormat>
  <Paragraphs>397</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(Jan ‘16)</vt:lpstr>
      <vt:lpstr>Abstract</vt:lpstr>
      <vt:lpstr>Agenda for 2016-01-19</vt:lpstr>
      <vt:lpstr>Roll Call – 2016-01-19</vt:lpstr>
      <vt:lpstr>Volunteer Editor Contacts</vt:lpstr>
      <vt:lpstr>Jan 19th Round table status report</vt:lpstr>
      <vt:lpstr>Reflector Updates</vt:lpstr>
      <vt:lpstr>IEEE Publication Status</vt:lpstr>
      <vt:lpstr>Update on numbering process</vt:lpstr>
      <vt:lpstr>Amendment &amp; other ordering notes</vt:lpstr>
      <vt:lpstr>Do we need a new amendment style?</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2016-01-21T19:14:58Z</dcterms:modified>
</cp:coreProperties>
</file>