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98" d="100"/>
          <a:sy n="98" d="100"/>
        </p:scale>
        <p:origin x="691" y="77"/>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Jan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Jan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Jan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Jan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Jan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802.11-16/0023r0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alex.ashley@hotmail.co.uk"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ddrgal@gmail.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(Jan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2016-01-18</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53"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Jan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we need a new amendment style?</a:t>
            </a:r>
            <a:endParaRPr lang="en-US" dirty="0"/>
          </a:p>
        </p:txBody>
      </p:sp>
      <p:sp>
        <p:nvSpPr>
          <p:cNvPr id="3" name="Content Placeholder 2"/>
          <p:cNvSpPr>
            <a:spLocks noGrp="1"/>
          </p:cNvSpPr>
          <p:nvPr>
            <p:ph idx="1"/>
          </p:nvPr>
        </p:nvSpPr>
        <p:spPr/>
        <p:txBody>
          <a:bodyPr/>
          <a:lstStyle/>
          <a:p>
            <a:r>
              <a:rPr lang="en-US" dirty="0" smtClean="0"/>
              <a:t>802.11-16-0035-00 </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a:t>
            </a:r>
            <a:r>
              <a:rPr lang="en-GB" dirty="0" smtClean="0">
                <a:solidFill>
                  <a:srgbClr val="FF0000"/>
                </a:solidFill>
              </a:rPr>
              <a:t>11</a:t>
            </a:r>
            <a:r>
              <a:rPr lang="en-GB" dirty="0" smtClean="0"/>
              <a:t>-0000-wg11-style-guide.doc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534945803"/>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- 3718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- 168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- 79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Jan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3121187730"/>
              </p:ext>
            </p:extLst>
          </p:nvPr>
        </p:nvGraphicFramePr>
        <p:xfrm>
          <a:off x="457200" y="1371600"/>
          <a:ext cx="8262379" cy="3782378"/>
        </p:xfrm>
        <a:graphic>
          <a:graphicData uri="http://schemas.openxmlformats.org/drawingml/2006/table">
            <a:tbl>
              <a:tblPr/>
              <a:tblGrid>
                <a:gridCol w="325603"/>
                <a:gridCol w="402976"/>
                <a:gridCol w="338221"/>
                <a:gridCol w="347579"/>
                <a:gridCol w="338221"/>
                <a:gridCol w="449339"/>
                <a:gridCol w="465061"/>
                <a:gridCol w="373139"/>
                <a:gridCol w="152400"/>
                <a:gridCol w="116840"/>
                <a:gridCol w="116840"/>
                <a:gridCol w="79756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7-Nov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8-Nov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8-Nov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8-Nov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Times New Roman" pitchFamily="18" charset="0"/>
                        </a:rPr>
                        <a:t>12-Nov</a:t>
                      </a: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12-May</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Jan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r>
              <a:rPr lang="en-US" dirty="0" smtClean="0"/>
              <a:t>Given the resources in this meeting</a:t>
            </a:r>
          </a:p>
          <a:p>
            <a:r>
              <a:rPr lang="en-US" dirty="0" smtClean="0"/>
              <a:t>Would editors like to see the amendment </a:t>
            </a:r>
            <a:r>
              <a:rPr lang="en-US" dirty="0" err="1" smtClean="0"/>
              <a:t>rollin</a:t>
            </a:r>
            <a:r>
              <a:rPr lang="en-US" dirty="0" smtClean="0"/>
              <a:t> process? No</a:t>
            </a:r>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Jan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Jan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Jan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2016-01-19</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Do we need a new amendment style?</a:t>
            </a:r>
            <a:endParaRPr lang="en-US" dirty="0" smtClean="0"/>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2016-01-19</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 Alfred </a:t>
            </a:r>
            <a:r>
              <a:rPr lang="en-US" sz="1400" dirty="0" err="1" smtClean="0"/>
              <a:t>Asterjadhi</a:t>
            </a:r>
            <a:endParaRPr lang="en-US" sz="1400" dirty="0" smtClean="0"/>
          </a:p>
          <a:p>
            <a:pPr lvl="1">
              <a:lnSpc>
                <a:spcPct val="80000"/>
              </a:lnSpc>
              <a:buFontTx/>
              <a:buChar char="•"/>
              <a:defRPr/>
            </a:pPr>
            <a:r>
              <a:rPr lang="en-US" sz="1400" dirty="0"/>
              <a:t>P802.11ai – Lee Armstrong, Ping </a:t>
            </a:r>
            <a:r>
              <a:rPr lang="en-US" sz="1400" dirty="0" smtClean="0"/>
              <a:t>FANG</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a:t>
            </a:r>
            <a:r>
              <a:rPr lang="en-US" sz="1400" dirty="0" smtClean="0"/>
              <a:t>CHEN</a:t>
            </a:r>
          </a:p>
          <a:p>
            <a:pPr lvl="1">
              <a:lnSpc>
                <a:spcPct val="80000"/>
              </a:lnSpc>
              <a:buFontTx/>
              <a:buChar char="•"/>
              <a:defRPr/>
            </a:pPr>
            <a:r>
              <a:rPr lang="en-US" sz="1400" dirty="0"/>
              <a:t>P802.11ak Amendment (GLK) – Donald </a:t>
            </a:r>
            <a:r>
              <a:rPr lang="en-US" sz="1400" dirty="0" smtClean="0"/>
              <a:t>Eastlake</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smtClean="0"/>
              <a:t>P802.11ay </a:t>
            </a:r>
            <a:r>
              <a:rPr lang="en-US" sz="1400" dirty="0"/>
              <a:t>Amendment (NG60) – Carlos </a:t>
            </a:r>
            <a:r>
              <a:rPr lang="en-US" sz="1400" dirty="0" err="1" smtClean="0"/>
              <a:t>Cordeiro</a:t>
            </a:r>
            <a:endParaRPr lang="en-US" sz="1400" dirty="0"/>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85800" lvl="2" indent="-342900">
              <a:lnSpc>
                <a:spcPct val="80000"/>
              </a:lnSpc>
              <a:defRPr/>
            </a:pPr>
            <a:r>
              <a:rPr lang="en-US" sz="1400" dirty="0"/>
              <a:t>P802.11ah Amendment (S1G) – </a:t>
            </a:r>
            <a:r>
              <a:rPr lang="en-US" sz="1400" dirty="0" err="1" smtClean="0"/>
              <a:t>Yongho</a:t>
            </a:r>
            <a:r>
              <a:rPr lang="en-US" sz="1400" dirty="0" smtClean="0"/>
              <a:t> </a:t>
            </a:r>
            <a:r>
              <a:rPr lang="en-US" sz="1400" dirty="0" err="1" smtClean="0"/>
              <a:t>Seok</a:t>
            </a:r>
            <a:endParaRPr lang="en-US" sz="1400" dirty="0" smtClean="0"/>
          </a:p>
          <a:p>
            <a:pPr marL="685800" lvl="2" indent="-342900">
              <a:lnSpc>
                <a:spcPct val="80000"/>
              </a:lnSpc>
              <a:defRPr/>
            </a:pPr>
            <a:r>
              <a:rPr lang="en-US" sz="1400" dirty="0" smtClean="0"/>
              <a:t>P802.11aj Amendment (CMMW) – </a:t>
            </a:r>
            <a:r>
              <a:rPr lang="en-US" sz="1400" dirty="0" err="1" smtClean="0"/>
              <a:t>Shiwen</a:t>
            </a:r>
            <a:r>
              <a:rPr lang="en-US" sz="1400" dirty="0" smtClean="0"/>
              <a:t> HE</a:t>
            </a:r>
          </a:p>
          <a:p>
            <a:pPr marL="685800" lvl="2" indent="-342900">
              <a:lnSpc>
                <a:spcPct val="80000"/>
              </a:lnSpc>
              <a:defRPr/>
            </a:pPr>
            <a:r>
              <a:rPr lang="en-US" sz="1400" dirty="0"/>
              <a:t>P802.11ax Amendment (HEW) – Robert </a:t>
            </a:r>
            <a:r>
              <a:rPr lang="en-US" sz="1400" dirty="0" smtClean="0"/>
              <a:t>Stacey</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a:t>	</a:t>
            </a:r>
            <a:r>
              <a:rPr lang="en-US" sz="1100" dirty="0" smtClean="0"/>
              <a:t>Al </a:t>
            </a:r>
            <a:r>
              <a:rPr lang="en-US" sz="1100" dirty="0" err="1" smtClean="0"/>
              <a:t>Petrick</a:t>
            </a:r>
            <a:r>
              <a:rPr lang="en-US" sz="1100" dirty="0" smtClean="0"/>
              <a:t>	Mark Hamilton	Scott Marin Tom </a:t>
            </a:r>
            <a:r>
              <a:rPr lang="en-US" sz="1100" dirty="0" err="1" smtClean="0"/>
              <a:t>Kolze</a:t>
            </a:r>
            <a:r>
              <a:rPr lang="en-US" sz="1100" dirty="0" smtClean="0"/>
              <a:t> Victor </a:t>
            </a:r>
            <a:r>
              <a:rPr lang="en-US" sz="1100" dirty="0" err="1" smtClean="0"/>
              <a:t>Hou</a:t>
            </a:r>
            <a:endParaRPr lang="en-US" sz="1100" dirty="0" smtClean="0"/>
          </a:p>
          <a:p>
            <a:pPr lvl="1">
              <a:lnSpc>
                <a:spcPct val="80000"/>
              </a:lnSpc>
              <a:buFont typeface="Arial" panose="020B0604020202020204" pitchFamily="34" charset="0"/>
              <a:buChar char="•"/>
              <a:defRPr/>
            </a:pPr>
            <a:endParaRPr lang="en-US" sz="1100" dirty="0"/>
          </a:p>
          <a:p>
            <a:pPr>
              <a:lnSpc>
                <a:spcPct val="80000"/>
              </a:lnSpc>
              <a:defRPr/>
            </a:pPr>
            <a:r>
              <a:rPr lang="en-US" sz="1200" dirty="0" smtClean="0"/>
              <a:t>IEEE Staff present and always welcome! </a:t>
            </a:r>
          </a:p>
          <a:p>
            <a:pPr lvl="1">
              <a:lnSpc>
                <a:spcPct val="80000"/>
              </a:lnSpc>
              <a:defRPr/>
            </a:pPr>
            <a:r>
              <a:rPr lang="en-US" sz="1100" dirty="0"/>
              <a:t>Michelle Turner – staff editor for 802, </a:t>
            </a:r>
            <a:r>
              <a:rPr lang="en-US" sz="1100" dirty="0">
                <a:hlinkClick r:id="rId3"/>
              </a:rPr>
              <a:t>m.turner@ieee.org</a:t>
            </a: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a:t>
            </a:r>
            <a:r>
              <a:rPr lang="en-US" sz="1100" dirty="0" smtClean="0"/>
              <a:t>IEEE, Catharine </a:t>
            </a:r>
            <a:r>
              <a:rPr lang="en-US" sz="1100" dirty="0"/>
              <a:t>Berger – </a:t>
            </a:r>
            <a:r>
              <a:rPr lang="en-US" sz="1100" dirty="0" smtClean="0"/>
              <a:t>IEEE, Kim </a:t>
            </a:r>
            <a:r>
              <a:rPr lang="en-US" sz="1100" dirty="0" err="1"/>
              <a:t>Breitfelder</a:t>
            </a:r>
            <a:r>
              <a:rPr lang="en-US" sz="1100" dirty="0"/>
              <a:t> - </a:t>
            </a:r>
            <a:r>
              <a:rPr lang="en-US" sz="1100" dirty="0" smtClean="0"/>
              <a:t>IEEE</a:t>
            </a:r>
            <a:endParaRPr lang="en-US" sz="1100" dirty="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a:t>
            </a:r>
            <a:r>
              <a:rPr lang="en-US" sz="1600" b="1" dirty="0"/>
              <a:t>– </a:t>
            </a:r>
            <a:endParaRPr lang="en-US" sz="1600" dirty="0" smtClean="0"/>
          </a:p>
          <a:p>
            <a:r>
              <a:rPr lang="en-US" sz="1600" dirty="0" smtClean="0"/>
              <a:t>Editors Emeritus:</a:t>
            </a:r>
          </a:p>
          <a:p>
            <a:pPr lvl="1"/>
            <a:r>
              <a:rPr lang="en-US" sz="1400" dirty="0" err="1"/>
              <a:t>TGaa</a:t>
            </a:r>
            <a:r>
              <a:rPr lang="en-US" sz="1400" dirty="0"/>
              <a:t> – Alex Ashley – </a:t>
            </a:r>
            <a:r>
              <a:rPr lang="en-US" sz="1400" dirty="0" smtClean="0">
                <a:hlinkClick r:id="rId16"/>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7"/>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8"/>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9"/>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Jan 19</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endParaRPr lang="en-GB" sz="2000" b="0" dirty="0" smtClean="0"/>
          </a:p>
          <a:p>
            <a:r>
              <a:rPr lang="en-GB" sz="2000" b="0" dirty="0"/>
              <a:t>1</a:t>
            </a:r>
            <a:r>
              <a:rPr lang="en-GB" sz="2000" dirty="0" smtClean="0"/>
              <a:t>1ah – </a:t>
            </a:r>
            <a:r>
              <a:rPr lang="en-GB" sz="2000" b="0" dirty="0" smtClean="0"/>
              <a:t> </a:t>
            </a:r>
            <a:r>
              <a:rPr lang="en-GB" sz="2000" dirty="0" smtClean="0"/>
              <a:t> </a:t>
            </a:r>
          </a:p>
          <a:p>
            <a:r>
              <a:rPr lang="en-GB" sz="2000" dirty="0" smtClean="0"/>
              <a:t>11ai –  </a:t>
            </a:r>
            <a:endParaRPr lang="en-GB" sz="2000" b="0" dirty="0" smtClean="0"/>
          </a:p>
          <a:p>
            <a:r>
              <a:rPr lang="en-GB" sz="2000" dirty="0" smtClean="0"/>
              <a:t>11aj –  </a:t>
            </a:r>
            <a:endParaRPr lang="en-GB" sz="2000" b="0" dirty="0" smtClean="0"/>
          </a:p>
          <a:p>
            <a:pPr lvl="0"/>
            <a:r>
              <a:rPr lang="en-GB" sz="2000" dirty="0" smtClean="0"/>
              <a:t>11ak –  </a:t>
            </a:r>
            <a:endParaRPr lang="en-GB" sz="2000" b="0" dirty="0" smtClean="0"/>
          </a:p>
          <a:p>
            <a:pPr lvl="0"/>
            <a:r>
              <a:rPr lang="en-GB" sz="2000" dirty="0" smtClean="0"/>
              <a:t>11aq –  </a:t>
            </a:r>
          </a:p>
          <a:p>
            <a:r>
              <a:rPr lang="en-GB" sz="2000" dirty="0" smtClean="0"/>
              <a:t>11ax </a:t>
            </a:r>
            <a:r>
              <a:rPr lang="en-US" sz="2000" dirty="0"/>
              <a:t>–</a:t>
            </a:r>
            <a:r>
              <a:rPr lang="en-GB" sz="2000" dirty="0" smtClean="0"/>
              <a:t> </a:t>
            </a:r>
            <a:r>
              <a:rPr lang="en-GB" sz="2000" b="0" dirty="0" smtClean="0"/>
              <a:t>  </a:t>
            </a:r>
          </a:p>
          <a:p>
            <a:r>
              <a:rPr lang="en-GB" sz="2000" dirty="0" smtClean="0"/>
              <a:t>11ay – </a:t>
            </a:r>
            <a:r>
              <a:rPr lang="en-GB" sz="2000" b="0" dirty="0" smtClean="0"/>
              <a:t> </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Jan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and describes the number alignment process in 802.11</a:t>
            </a:r>
          </a:p>
          <a:p>
            <a:r>
              <a:rPr lang="en-US" dirty="0"/>
              <a:t>Document </a:t>
            </a:r>
            <a:r>
              <a:rPr lang="en-US" dirty="0" smtClean="0"/>
              <a:t>11-11/1149r46 is posted, and Numbering begins with </a:t>
            </a:r>
            <a:r>
              <a:rPr lang="en-US" dirty="0" err="1" smtClean="0"/>
              <a:t>REVmc</a:t>
            </a:r>
            <a:r>
              <a:rPr lang="en-US" dirty="0" smtClean="0"/>
              <a:t> D4.0</a:t>
            </a:r>
          </a:p>
          <a:p>
            <a:r>
              <a:rPr lang="en-US" dirty="0" smtClean="0"/>
              <a:t>Updating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Jan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1714</Words>
  <Application>Microsoft Office PowerPoint</Application>
  <PresentationFormat>On-screen Show (4:3)</PresentationFormat>
  <Paragraphs>395</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(Jan ‘16)</vt:lpstr>
      <vt:lpstr>Abstract</vt:lpstr>
      <vt:lpstr>Agenda for 2016-01-19</vt:lpstr>
      <vt:lpstr>Roll Call – 2016-01-19</vt:lpstr>
      <vt:lpstr>Volunteer Editor Contacts</vt:lpstr>
      <vt:lpstr>Jan 19th Round table status report</vt:lpstr>
      <vt:lpstr>Reflector Updates</vt:lpstr>
      <vt:lpstr>IEEE Publication Status</vt:lpstr>
      <vt:lpstr>Update on numbering process</vt:lpstr>
      <vt:lpstr>Amendment &amp; other ordering notes</vt:lpstr>
      <vt:lpstr>Do we need a new amendment style?</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2016-01-16T17:04:53Z</dcterms:modified>
</cp:coreProperties>
</file>