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95" r:id="rId2"/>
    <p:sldId id="356" r:id="rId3"/>
    <p:sldId id="357" r:id="rId4"/>
    <p:sldId id="358" r:id="rId5"/>
    <p:sldId id="359" r:id="rId6"/>
    <p:sldId id="360" r:id="rId7"/>
    <p:sldId id="361" r:id="rId8"/>
    <p:sldId id="362" r:id="rId9"/>
    <p:sldId id="363" r:id="rId10"/>
    <p:sldId id="364" r:id="rId11"/>
    <p:sldId id="380"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20" autoAdjust="0"/>
    <p:restoredTop sz="98157" autoAdjust="0"/>
  </p:normalViewPr>
  <p:slideViewPr>
    <p:cSldViewPr>
      <p:cViewPr varScale="1">
        <p:scale>
          <a:sx n="98" d="100"/>
          <a:sy n="98" d="100"/>
        </p:scale>
        <p:origin x="691" y="77"/>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83428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16912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Jan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Jan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Jan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Jan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Jan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802.11-16/0023r0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nfinn@cisco.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3e3e3@gmail.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alex.ashley@hotmail.co.uk"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shiwenhe@seu.edu.cn"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19" Type="http://schemas.openxmlformats.org/officeDocument/2006/relationships/hyperlink" Target="mailto:ddrgal@gmail.com" TargetMode="External"/><Relationship Id="rId4" Type="http://schemas.openxmlformats.org/officeDocument/2006/relationships/hyperlink" Target="mailto:edward.ks.au@huawei.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(Jan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2016-01-18</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453"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Jan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need a new amendment style?</a:t>
            </a:r>
            <a:endParaRPr lang="en-US" dirty="0"/>
          </a:p>
        </p:txBody>
      </p:sp>
      <p:sp>
        <p:nvSpPr>
          <p:cNvPr id="3" name="Content Placeholder 2"/>
          <p:cNvSpPr>
            <a:spLocks noGrp="1"/>
          </p:cNvSpPr>
          <p:nvPr>
            <p:ph idx="1"/>
          </p:nvPr>
        </p:nvSpPr>
        <p:spPr/>
        <p:txBody>
          <a:bodyPr/>
          <a:lstStyle/>
          <a:p>
            <a:r>
              <a:rPr lang="en-US" dirty="0" smtClean="0"/>
              <a:t>802.11-16-0035-00 </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11</a:t>
            </a:fld>
            <a:endParaRPr lang="en-US"/>
          </a:p>
        </p:txBody>
      </p:sp>
    </p:spTree>
    <p:extLst>
      <p:ext uri="{BB962C8B-B14F-4D97-AF65-F5344CB8AC3E}">
        <p14:creationId xmlns:p14="http://schemas.microsoft.com/office/powerpoint/2010/main" val="39073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We need to start planning for P802.11aq and 802.11ak – expect 11aq to be ready at D5.0 (May),</a:t>
            </a:r>
          </a:p>
          <a:p>
            <a:pPr marL="0" indent="0">
              <a:buNone/>
            </a:pPr>
            <a:r>
              <a:rPr lang="en-US" sz="1400" dirty="0" smtClean="0"/>
              <a:t>Expect 11ak D4.0 to be ready in July.</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a:t>
            </a:r>
            <a:r>
              <a:rPr lang="en-GB" dirty="0" smtClean="0">
                <a:solidFill>
                  <a:srgbClr val="FF0000"/>
                </a:solidFill>
              </a:rPr>
              <a:t>11</a:t>
            </a:r>
            <a:r>
              <a:rPr lang="en-GB" dirty="0" smtClean="0"/>
              <a:t>-0000-wg11-style-guide.doc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1534945803"/>
              </p:ext>
            </p:extLst>
          </p:nvPr>
        </p:nvGraphicFramePr>
        <p:xfrm>
          <a:off x="914400" y="2398816"/>
          <a:ext cx="7772400" cy="3620980"/>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- 3718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- 168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- 598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- 79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- 174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Jan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2015, Editors changed the running order and will revisit in July 2016,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2756141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3121187730"/>
              </p:ext>
            </p:extLst>
          </p:nvPr>
        </p:nvGraphicFramePr>
        <p:xfrm>
          <a:off x="457200" y="1371600"/>
          <a:ext cx="8262379" cy="3782378"/>
        </p:xfrm>
        <a:graphic>
          <a:graphicData uri="http://schemas.openxmlformats.org/drawingml/2006/table">
            <a:tbl>
              <a:tblPr/>
              <a:tblGrid>
                <a:gridCol w="325603"/>
                <a:gridCol w="402976"/>
                <a:gridCol w="338221"/>
                <a:gridCol w="347579"/>
                <a:gridCol w="338221"/>
                <a:gridCol w="449339"/>
                <a:gridCol w="465061"/>
                <a:gridCol w="373139"/>
                <a:gridCol w="152400"/>
                <a:gridCol w="116840"/>
                <a:gridCol w="116840"/>
                <a:gridCol w="79756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7-Nov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6.2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8-Nov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6-Nov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8-Nov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1.3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8-Nov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rPr>
                        <a:t>12-Nov</a:t>
                      </a: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6-Nov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Jan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125848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r>
              <a:rPr lang="en-US" dirty="0" smtClean="0"/>
              <a:t>Given the resources in this meeting</a:t>
            </a:r>
          </a:p>
          <a:p>
            <a:r>
              <a:rPr lang="en-US" dirty="0" smtClean="0"/>
              <a:t>Would editors like to see the amendment </a:t>
            </a:r>
            <a:r>
              <a:rPr lang="en-US" dirty="0" err="1" smtClean="0"/>
              <a:t>rollin</a:t>
            </a:r>
            <a:r>
              <a:rPr lang="en-US" dirty="0" smtClean="0"/>
              <a:t> process? No</a:t>
            </a:r>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Jan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Jan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r>
              <a:rPr lang="en-US" dirty="0" smtClean="0"/>
              <a:t>Come up with suggestions for 2</a:t>
            </a:r>
            <a:r>
              <a:rPr lang="en-US" baseline="30000" dirty="0" smtClean="0"/>
              <a:t>nd</a:t>
            </a:r>
            <a:r>
              <a:rPr lang="en-US" dirty="0" smtClean="0"/>
              <a:t> part of our f2f meetings</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Jan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2016-01-19</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Do we need a new amendment style?</a:t>
            </a:r>
            <a:endParaRPr lang="en-US" dirty="0" smtClean="0"/>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Build a list of Editor’s meeting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2016-01-19</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 Alfred </a:t>
            </a:r>
            <a:r>
              <a:rPr lang="en-US" sz="1400" dirty="0" err="1" smtClean="0"/>
              <a:t>Asterjadhi</a:t>
            </a:r>
            <a:endParaRPr lang="en-US" sz="1400" dirty="0" smtClean="0"/>
          </a:p>
          <a:p>
            <a:pPr lvl="1">
              <a:lnSpc>
                <a:spcPct val="80000"/>
              </a:lnSpc>
              <a:buFontTx/>
              <a:buChar char="•"/>
              <a:defRPr/>
            </a:pPr>
            <a:r>
              <a:rPr lang="en-US" sz="1400" dirty="0"/>
              <a:t>P802.11ai – Lee Armstrong, Ping </a:t>
            </a:r>
            <a:r>
              <a:rPr lang="en-US" sz="1400" dirty="0" smtClean="0"/>
              <a:t>FANG</a:t>
            </a:r>
            <a:endParaRPr lang="en-US" sz="1400" dirty="0"/>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a:t>
            </a:r>
            <a:r>
              <a:rPr lang="en-US" sz="1400" dirty="0" smtClean="0"/>
              <a:t>CHEN</a:t>
            </a:r>
          </a:p>
          <a:p>
            <a:pPr lvl="1">
              <a:lnSpc>
                <a:spcPct val="80000"/>
              </a:lnSpc>
              <a:buFontTx/>
              <a:buChar char="•"/>
              <a:defRPr/>
            </a:pPr>
            <a:r>
              <a:rPr lang="en-US" sz="1400" dirty="0"/>
              <a:t>P802.11ak Amendment (GLK) – Donald </a:t>
            </a:r>
            <a:r>
              <a:rPr lang="en-US" sz="1400" dirty="0" smtClean="0"/>
              <a:t>Eastlake</a:t>
            </a:r>
          </a:p>
          <a:p>
            <a:pPr lvl="1">
              <a:lnSpc>
                <a:spcPct val="80000"/>
              </a:lnSpc>
              <a:buFontTx/>
              <a:buChar char="•"/>
              <a:defRPr/>
            </a:pPr>
            <a:r>
              <a:rPr lang="en-US" sz="1400" dirty="0" smtClean="0"/>
              <a:t>P802.11aq </a:t>
            </a:r>
            <a:r>
              <a:rPr lang="en-US" sz="1400" dirty="0"/>
              <a:t>Amendment (PAD) – Lee </a:t>
            </a:r>
            <a:r>
              <a:rPr lang="en-US" sz="1400" dirty="0" smtClean="0"/>
              <a:t>Armstrong</a:t>
            </a:r>
          </a:p>
          <a:p>
            <a:pPr lvl="1">
              <a:lnSpc>
                <a:spcPct val="80000"/>
              </a:lnSpc>
              <a:buFontTx/>
              <a:buChar char="•"/>
              <a:defRPr/>
            </a:pPr>
            <a:r>
              <a:rPr lang="en-US" sz="1400" dirty="0" smtClean="0"/>
              <a:t>P802.11ay </a:t>
            </a:r>
            <a:r>
              <a:rPr lang="en-US" sz="1400" dirty="0"/>
              <a:t>Amendment (NG60) – Carlos </a:t>
            </a:r>
            <a:r>
              <a:rPr lang="en-US" sz="1400" dirty="0" err="1" smtClean="0"/>
              <a:t>Cordeiro</a:t>
            </a:r>
            <a:endParaRPr lang="en-US" sz="1400" dirty="0"/>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marL="685800" lvl="2" indent="-342900">
              <a:lnSpc>
                <a:spcPct val="80000"/>
              </a:lnSpc>
              <a:defRPr/>
            </a:pPr>
            <a:r>
              <a:rPr lang="en-US" sz="1400" dirty="0"/>
              <a:t>P802.11ah Amendment (S1G) – </a:t>
            </a:r>
            <a:r>
              <a:rPr lang="en-US" sz="1400" dirty="0" err="1" smtClean="0"/>
              <a:t>Yongho</a:t>
            </a:r>
            <a:r>
              <a:rPr lang="en-US" sz="1400" dirty="0" smtClean="0"/>
              <a:t> </a:t>
            </a:r>
            <a:r>
              <a:rPr lang="en-US" sz="1400" dirty="0" err="1" smtClean="0"/>
              <a:t>Seok</a:t>
            </a:r>
            <a:endParaRPr lang="en-US" sz="1400" dirty="0" smtClean="0"/>
          </a:p>
          <a:p>
            <a:pPr marL="685800" lvl="2" indent="-342900">
              <a:lnSpc>
                <a:spcPct val="80000"/>
              </a:lnSpc>
              <a:defRPr/>
            </a:pPr>
            <a:r>
              <a:rPr lang="en-US" sz="1400" dirty="0" smtClean="0"/>
              <a:t>P802.11aj Amendment (CMMW) – </a:t>
            </a:r>
            <a:r>
              <a:rPr lang="en-US" sz="1400" dirty="0" err="1" smtClean="0"/>
              <a:t>Shiwen</a:t>
            </a:r>
            <a:r>
              <a:rPr lang="en-US" sz="1400" dirty="0" smtClean="0"/>
              <a:t> HE</a:t>
            </a:r>
          </a:p>
          <a:p>
            <a:pPr marL="685800" lvl="2" indent="-342900">
              <a:lnSpc>
                <a:spcPct val="80000"/>
              </a:lnSpc>
              <a:defRPr/>
            </a:pPr>
            <a:r>
              <a:rPr lang="en-US" sz="1400" dirty="0"/>
              <a:t>P802.11ax Amendment (HEW) – Robert </a:t>
            </a:r>
            <a:r>
              <a:rPr lang="en-US" sz="1400" dirty="0" smtClean="0"/>
              <a:t>Stacey</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a:t>	</a:t>
            </a:r>
            <a:r>
              <a:rPr lang="en-US" sz="1100" dirty="0" smtClean="0"/>
              <a:t>Al </a:t>
            </a:r>
            <a:r>
              <a:rPr lang="en-US" sz="1100" dirty="0" err="1" smtClean="0"/>
              <a:t>Petrick</a:t>
            </a:r>
            <a:r>
              <a:rPr lang="en-US" sz="1100" dirty="0" smtClean="0"/>
              <a:t>	Mark Hamilton	Scott Marin Tom </a:t>
            </a:r>
            <a:r>
              <a:rPr lang="en-US" sz="1100" dirty="0" err="1" smtClean="0"/>
              <a:t>Kolze</a:t>
            </a:r>
            <a:r>
              <a:rPr lang="en-US" sz="1100" dirty="0" smtClean="0"/>
              <a:t> Victor </a:t>
            </a:r>
            <a:r>
              <a:rPr lang="en-US" sz="1100" dirty="0" err="1" smtClean="0"/>
              <a:t>Hou</a:t>
            </a:r>
            <a:endParaRPr lang="en-US" sz="1100" dirty="0" smtClean="0"/>
          </a:p>
          <a:p>
            <a:pPr lvl="1">
              <a:lnSpc>
                <a:spcPct val="80000"/>
              </a:lnSpc>
              <a:buFont typeface="Arial" panose="020B0604020202020204" pitchFamily="34" charset="0"/>
              <a:buChar char="•"/>
              <a:defRPr/>
            </a:pPr>
            <a:endParaRPr lang="en-US" sz="1100" dirty="0"/>
          </a:p>
          <a:p>
            <a:pPr>
              <a:lnSpc>
                <a:spcPct val="80000"/>
              </a:lnSpc>
              <a:defRPr/>
            </a:pPr>
            <a:r>
              <a:rPr lang="en-US" sz="1200" dirty="0" smtClean="0"/>
              <a:t>IEEE Staff present and always welcome! </a:t>
            </a:r>
          </a:p>
          <a:p>
            <a:pPr lvl="1">
              <a:lnSpc>
                <a:spcPct val="80000"/>
              </a:lnSpc>
              <a:defRPr/>
            </a:pPr>
            <a:r>
              <a:rPr lang="en-US" sz="1100" dirty="0"/>
              <a:t>Michelle Turner – staff editor for 802, </a:t>
            </a:r>
            <a:r>
              <a:rPr lang="en-US" sz="1100" dirty="0">
                <a:hlinkClick r:id="rId3"/>
              </a:rPr>
              <a:t>m.turner@ieee.org</a:t>
            </a:r>
            <a:endParaRPr lang="en-US" sz="1100" dirty="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marL="514350" lvl="2" indent="-171450">
              <a:lnSpc>
                <a:spcPct val="80000"/>
              </a:lnSpc>
              <a:buFont typeface="Arial" panose="020B0604020202020204" pitchFamily="34" charset="0"/>
              <a:buChar char="•"/>
              <a:defRPr/>
            </a:pPr>
            <a:r>
              <a:rPr lang="en-US" sz="1100" dirty="0"/>
              <a:t>Kathryn Bennett, </a:t>
            </a:r>
            <a:r>
              <a:rPr lang="en-US" sz="1100" dirty="0" smtClean="0"/>
              <a:t>IEEE, Catharine </a:t>
            </a:r>
            <a:r>
              <a:rPr lang="en-US" sz="1100" dirty="0"/>
              <a:t>Berger – </a:t>
            </a:r>
            <a:r>
              <a:rPr lang="en-US" sz="1100" dirty="0" smtClean="0"/>
              <a:t>IEEE, Kim </a:t>
            </a:r>
            <a:r>
              <a:rPr lang="en-US" sz="1100" dirty="0" err="1"/>
              <a:t>Breitfelder</a:t>
            </a:r>
            <a:r>
              <a:rPr lang="en-US" sz="1100" dirty="0"/>
              <a:t> - </a:t>
            </a:r>
            <a:r>
              <a:rPr lang="en-US" sz="1100" dirty="0" smtClean="0"/>
              <a:t>IEEE</a:t>
            </a:r>
            <a:endParaRPr lang="en-US" sz="1100" dirty="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u="sng" dirty="0">
                <a:hlinkClick r:id="rId4"/>
              </a:rPr>
              <a:t>edward.ks.au@huawei.com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1"/>
              </a:rPr>
              <a:t>shiwenhe@seu.edu.cn</a:t>
            </a:r>
            <a:endParaRPr lang="en-US" sz="1600" b="0" dirty="0" smtClean="0"/>
          </a:p>
          <a:p>
            <a:r>
              <a:rPr lang="en-US" sz="1600" dirty="0" err="1" smtClean="0"/>
              <a:t>TGak</a:t>
            </a:r>
            <a:r>
              <a:rPr lang="en-US" sz="1600" dirty="0" smtClean="0"/>
              <a:t> – Donald Eastlake – </a:t>
            </a:r>
            <a:r>
              <a:rPr lang="en-US" sz="1600" b="0" dirty="0" smtClean="0">
                <a:hlinkClick r:id="rId12"/>
              </a:rPr>
              <a:t>d3e3e3@gmail.com</a:t>
            </a:r>
            <a:r>
              <a:rPr lang="en-US" sz="1600" b="0" dirty="0" smtClean="0"/>
              <a:t>, </a:t>
            </a:r>
            <a:r>
              <a:rPr lang="en-US" sz="1600" dirty="0" smtClean="0"/>
              <a:t>Norm Finn – </a:t>
            </a:r>
            <a:r>
              <a:rPr lang="en-US" sz="1600" b="0" dirty="0" smtClean="0">
                <a:hlinkClick r:id="rId13"/>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5"/>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a:t>
            </a:r>
            <a:r>
              <a:rPr lang="en-US" sz="1600" b="1" dirty="0"/>
              <a:t>– </a:t>
            </a:r>
            <a:endParaRPr lang="en-US" sz="1600" dirty="0" smtClean="0"/>
          </a:p>
          <a:p>
            <a:r>
              <a:rPr lang="en-US" sz="1600" dirty="0" smtClean="0"/>
              <a:t>Editors Emeritus:</a:t>
            </a:r>
          </a:p>
          <a:p>
            <a:pPr lvl="1"/>
            <a:r>
              <a:rPr lang="en-US" sz="1400" dirty="0" err="1"/>
              <a:t>TGaa</a:t>
            </a:r>
            <a:r>
              <a:rPr lang="en-US" sz="1400" dirty="0"/>
              <a:t> – Alex Ashley – </a:t>
            </a:r>
            <a:r>
              <a:rPr lang="en-US" sz="1400" dirty="0" smtClean="0">
                <a:hlinkClick r:id="rId16"/>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4"/>
              </a:rPr>
              <a:t>robert.stacey@intel.com</a:t>
            </a:r>
            <a:r>
              <a:rPr lang="en-US" sz="1400" dirty="0" smtClean="0"/>
              <a:t> </a:t>
            </a:r>
          </a:p>
          <a:p>
            <a:pPr lvl="1"/>
            <a:r>
              <a:rPr lang="en-US" sz="1400" dirty="0" err="1"/>
              <a:t>TGad</a:t>
            </a:r>
            <a:r>
              <a:rPr lang="en-US" sz="1400" dirty="0"/>
              <a:t> – Carlos Cordeiro – </a:t>
            </a:r>
            <a:r>
              <a:rPr lang="en-US" sz="1400" dirty="0">
                <a:hlinkClick r:id="rId15"/>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7"/>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8"/>
              </a:rPr>
              <a:t>pecclesi@cisco.com</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19"/>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Jan 19</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endParaRPr lang="en-GB" sz="2000" b="0" dirty="0" smtClean="0"/>
          </a:p>
          <a:p>
            <a:r>
              <a:rPr lang="en-GB" sz="2000" b="0" dirty="0"/>
              <a:t>1</a:t>
            </a:r>
            <a:r>
              <a:rPr lang="en-GB" sz="2000" dirty="0" smtClean="0"/>
              <a:t>1ah – </a:t>
            </a:r>
            <a:r>
              <a:rPr lang="en-GB" sz="2000" b="0" dirty="0" smtClean="0"/>
              <a:t> </a:t>
            </a:r>
            <a:r>
              <a:rPr lang="en-GB" sz="2000" dirty="0" smtClean="0"/>
              <a:t> </a:t>
            </a:r>
          </a:p>
          <a:p>
            <a:r>
              <a:rPr lang="en-GB" sz="2000" dirty="0" smtClean="0"/>
              <a:t>11ai –  </a:t>
            </a:r>
            <a:endParaRPr lang="en-GB" sz="2000" b="0" dirty="0" smtClean="0"/>
          </a:p>
          <a:p>
            <a:r>
              <a:rPr lang="en-GB" sz="2000" dirty="0" smtClean="0"/>
              <a:t>11aj –  </a:t>
            </a:r>
            <a:endParaRPr lang="en-GB" sz="2000" b="0" dirty="0" smtClean="0"/>
          </a:p>
          <a:p>
            <a:pPr lvl="0"/>
            <a:r>
              <a:rPr lang="en-GB" sz="2000" dirty="0" smtClean="0"/>
              <a:t>11ak –  </a:t>
            </a:r>
            <a:endParaRPr lang="en-GB" sz="2000" b="0" dirty="0" smtClean="0"/>
          </a:p>
          <a:p>
            <a:pPr lvl="0"/>
            <a:r>
              <a:rPr lang="en-GB" sz="2000" dirty="0" smtClean="0"/>
              <a:t>11aq –  </a:t>
            </a:r>
          </a:p>
          <a:p>
            <a:r>
              <a:rPr lang="en-GB" sz="2000" dirty="0" smtClean="0"/>
              <a:t>11ax </a:t>
            </a:r>
            <a:r>
              <a:rPr lang="en-US" sz="2000" dirty="0"/>
              <a:t>–</a:t>
            </a:r>
            <a:r>
              <a:rPr lang="en-GB" sz="2000" dirty="0" smtClean="0"/>
              <a:t> </a:t>
            </a:r>
            <a:r>
              <a:rPr lang="en-GB" sz="2000" b="0" dirty="0" smtClean="0"/>
              <a:t>  </a:t>
            </a:r>
          </a:p>
          <a:p>
            <a:r>
              <a:rPr lang="en-GB" sz="2000" dirty="0" smtClean="0"/>
              <a:t>11ay – </a:t>
            </a:r>
            <a:r>
              <a:rPr lang="en-GB" sz="2000" b="0" dirty="0" smtClean="0"/>
              <a:t> </a:t>
            </a:r>
            <a:r>
              <a:rPr lang="en-GB" sz="2000" dirty="0" smtClean="0"/>
              <a:t>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Jan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and describes the number alignment process in 802.11</a:t>
            </a:r>
          </a:p>
          <a:p>
            <a:r>
              <a:rPr lang="en-US" dirty="0"/>
              <a:t>Document </a:t>
            </a:r>
            <a:r>
              <a:rPr lang="en-US" dirty="0" smtClean="0"/>
              <a:t>11-11/1149r46 is posted, and Numbering begins with </a:t>
            </a:r>
            <a:r>
              <a:rPr lang="en-US" dirty="0" err="1" smtClean="0"/>
              <a:t>REVmc</a:t>
            </a:r>
            <a:r>
              <a:rPr lang="en-US" dirty="0" smtClean="0"/>
              <a:t> D4.0</a:t>
            </a:r>
          </a:p>
          <a:p>
            <a:r>
              <a:rPr lang="en-US" dirty="0" smtClean="0"/>
              <a:t>Updating of 1149 happens when a numbered draft is balloted, and occurs in parallel with balloting and comment resolution. The other updates are based on availability and will be posted by Adrian and announced to the Editors</a:t>
            </a:r>
            <a:endParaRPr lang="en-US" dirty="0"/>
          </a:p>
        </p:txBody>
      </p:sp>
      <p:sp>
        <p:nvSpPr>
          <p:cNvPr id="4" name="Date Placeholder 3"/>
          <p:cNvSpPr>
            <a:spLocks noGrp="1"/>
          </p:cNvSpPr>
          <p:nvPr>
            <p:ph type="dt" sz="half" idx="10"/>
          </p:nvPr>
        </p:nvSpPr>
        <p:spPr/>
        <p:txBody>
          <a:bodyPr/>
          <a:lstStyle/>
          <a:p>
            <a:pPr>
              <a:defRPr/>
            </a:pPr>
            <a:r>
              <a:rPr lang="en-US" smtClean="0"/>
              <a:t>Jan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1714</Words>
  <Application>Microsoft Office PowerPoint</Application>
  <PresentationFormat>On-screen Show (4:3)</PresentationFormat>
  <Paragraphs>395</Paragraphs>
  <Slides>26</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Document</vt:lpstr>
      <vt:lpstr>802.11 WG Editor’s Meeting (Jan ‘16)</vt:lpstr>
      <vt:lpstr>Abstract</vt:lpstr>
      <vt:lpstr>Agenda for 2016-01-19</vt:lpstr>
      <vt:lpstr>Roll Call – 2016-01-19</vt:lpstr>
      <vt:lpstr>Volunteer Editor Contacts</vt:lpstr>
      <vt:lpstr>Jan 19th Round table status report</vt:lpstr>
      <vt:lpstr>Reflector Updates</vt:lpstr>
      <vt:lpstr>IEEE Publication Status</vt:lpstr>
      <vt:lpstr>Update on numbering process</vt:lpstr>
      <vt:lpstr>Amendment &amp; other ordering notes</vt:lpstr>
      <vt:lpstr>Do we need a new amendment style?</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2016-01-16T17:04:53Z</dcterms:modified>
</cp:coreProperties>
</file>