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9" r:id="rId4"/>
    <p:sldId id="281" r:id="rId5"/>
    <p:sldId id="282" r:id="rId6"/>
    <p:sldId id="283" r:id="rId7"/>
    <p:sldId id="290" r:id="rId8"/>
    <p:sldId id="284" r:id="rId9"/>
    <p:sldId id="287" r:id="rId10"/>
    <p:sldId id="288" r:id="rId11"/>
    <p:sldId id="285" r:id="rId12"/>
    <p:sldId id="28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31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802.11-15/1537r1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IEEE 802.11 Regulatory State of Affairs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2016-01-20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37886"/>
              </p:ext>
            </p:extLst>
          </p:nvPr>
        </p:nvGraphicFramePr>
        <p:xfrm>
          <a:off x="496888" y="3135313"/>
          <a:ext cx="7867650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Document" r:id="rId4" imgW="8363178" imgH="2756611" progId="Word.Document.8">
                  <p:embed/>
                </p:oleObj>
              </mc:Choice>
              <mc:Fallback>
                <p:oleObj name="Document" r:id="rId4" imgW="8363178" imgH="275661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135313"/>
                        <a:ext cx="7867650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WRC-15 Plan for WRC-19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200" dirty="0" smtClean="0"/>
              <a:t>ITU-R </a:t>
            </a:r>
            <a:r>
              <a:rPr lang="en-US" sz="1200" dirty="0"/>
              <a:t>to conduct and complete the following in time for WRC-19: </a:t>
            </a:r>
          </a:p>
          <a:p>
            <a:r>
              <a:rPr lang="en-US" sz="1200" dirty="0"/>
              <a:t>a) to study WAS/RLAN technical characteristics and operational requirements in the 5 GHz frequency range; </a:t>
            </a:r>
          </a:p>
          <a:p>
            <a:r>
              <a:rPr lang="en-US" sz="1200" dirty="0"/>
              <a:t>b) to conduct studies with a view to identify potential WAS/RLAN mitigation techniques to facilitate sharing with incumbent systems in the frequency bands 5 150-5 350 MHz, 5 </a:t>
            </a:r>
            <a:r>
              <a:rPr lang="en-US" sz="1200" dirty="0" smtClean="0"/>
              <a:t>350-5 </a:t>
            </a:r>
            <a:r>
              <a:rPr lang="en-US" sz="1200" dirty="0"/>
              <a:t>470 MHz, 5 725-5 850 MHz and 5 850-5 925 MHz, while ensuring the protection of incumbent services including their current and planned use; </a:t>
            </a:r>
          </a:p>
          <a:p>
            <a:r>
              <a:rPr lang="en-US" sz="1200" dirty="0"/>
              <a:t>c) to perform sharing and compatibility studies between WAS/RLAN applications and incumbent services in the frequency band 5 150-5 350 MHz with the possibility of enabling outdoor WAS/RLAN operations including possible associated conditions; </a:t>
            </a:r>
          </a:p>
          <a:p>
            <a:r>
              <a:rPr lang="en-US" sz="1200" dirty="0"/>
              <a:t>d) to conduct further sharing and compatibility studies between WAS/RLAN applications and incumbent services addressing: </a:t>
            </a:r>
          </a:p>
          <a:p>
            <a:pPr lvl="1"/>
            <a:r>
              <a:rPr lang="en-US" sz="1100" dirty="0" err="1"/>
              <a:t>i</a:t>
            </a:r>
            <a:r>
              <a:rPr lang="en-US" sz="1100" dirty="0"/>
              <a:t>) whether any additional mitigation techniques in the frequency band </a:t>
            </a:r>
            <a:r>
              <a:rPr lang="en-US" sz="1100" b="1" dirty="0"/>
              <a:t>5 350-5 470 MHz </a:t>
            </a:r>
            <a:r>
              <a:rPr lang="en-US" sz="1100" dirty="0"/>
              <a:t>beyond those </a:t>
            </a:r>
            <a:r>
              <a:rPr lang="en-US" sz="1100" dirty="0" err="1"/>
              <a:t>analysed</a:t>
            </a:r>
            <a:r>
              <a:rPr lang="en-US" sz="1100" dirty="0"/>
              <a:t> in the studies referred to in recognizing a) would provide coexistence between WAS/RLAN systems and EESS (active) and SRS (active) systems; </a:t>
            </a:r>
          </a:p>
          <a:p>
            <a:pPr lvl="1"/>
            <a:r>
              <a:rPr lang="en-US" sz="1100" dirty="0"/>
              <a:t>ii) whether any mitigation techniques in the frequency band </a:t>
            </a:r>
            <a:r>
              <a:rPr lang="en-US" sz="1100" b="1" dirty="0"/>
              <a:t>5 350-5 470 MHz </a:t>
            </a:r>
            <a:r>
              <a:rPr lang="en-US" sz="1100" dirty="0"/>
              <a:t>would provide compatibility between WAS/RLAN systems and radio determination systems; </a:t>
            </a:r>
          </a:p>
          <a:p>
            <a:pPr lvl="1"/>
            <a:r>
              <a:rPr lang="en-US" sz="1100" dirty="0"/>
              <a:t>iii) whether the results of studies under points </a:t>
            </a:r>
            <a:r>
              <a:rPr lang="en-US" sz="1100" dirty="0" err="1"/>
              <a:t>i</a:t>
            </a:r>
            <a:r>
              <a:rPr lang="en-US" sz="1100" dirty="0"/>
              <a:t>) and ii) would enable an allocation of the frequency band </a:t>
            </a:r>
            <a:r>
              <a:rPr lang="en-US" sz="1100" b="1" dirty="0"/>
              <a:t>5 350-5 470 MHz </a:t>
            </a:r>
            <a:r>
              <a:rPr lang="en-US" sz="1100" dirty="0"/>
              <a:t>to the mobile service with a view to accommodating WAS/RLAN use; </a:t>
            </a:r>
          </a:p>
          <a:p>
            <a:r>
              <a:rPr lang="en-US" sz="1200" dirty="0"/>
              <a:t>e) to also conduct detailed sharing and compatibility studies, including mitigation techniques, between WAS/RLAN and incumbent services in the frequency band 5 725- 5 850 MHz with a view to enabling a mobile service allocation to accommodate WAS/RLAN use; </a:t>
            </a:r>
          </a:p>
          <a:p>
            <a:r>
              <a:rPr lang="en-US" sz="1200" dirty="0"/>
              <a:t>f) to also conduct detailed sharing and compatibility studies, including mitigation techniques, between WAS/RLAN and incumbent services in the frequency band 5 850-5 925 MHz with a view to accommodating WAS/RLAN use under the existing primary mobile service allocation while not imposing any additional constraints on the existing services,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65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 smtClean="0"/>
              <a:t>Survival?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736" y="1524000"/>
            <a:ext cx="7651455" cy="4876800"/>
          </a:xfrm>
        </p:spPr>
        <p:txBody>
          <a:bodyPr/>
          <a:lstStyle/>
          <a:p>
            <a:r>
              <a:rPr lang="en-US" sz="1600" dirty="0" smtClean="0"/>
              <a:t>Real challenges </a:t>
            </a:r>
            <a:r>
              <a:rPr lang="en-US" sz="1600" dirty="0"/>
              <a:t>to 802.11/Wi-Fi</a:t>
            </a:r>
          </a:p>
          <a:p>
            <a:pPr lvl="1"/>
            <a:r>
              <a:rPr lang="en-US" sz="1600" dirty="0"/>
              <a:t>Globalstar in the 2.4 GHz band (FCC clearly not supportive enough)</a:t>
            </a:r>
          </a:p>
          <a:p>
            <a:pPr lvl="1"/>
            <a:r>
              <a:rPr lang="en-US" sz="1600" dirty="0"/>
              <a:t>LTE-U/LAA-LTE shrinking available spectrum (FCC will not protect Wi-Fi; LTE support much more active than Wi-Fi)</a:t>
            </a:r>
          </a:p>
          <a:p>
            <a:pPr lvl="1"/>
            <a:r>
              <a:rPr lang="en-US" sz="1600" dirty="0"/>
              <a:t>WRC-15 outcomes (re-studying 5 GHz band/DFS; potential good and bad)</a:t>
            </a:r>
          </a:p>
          <a:p>
            <a:pPr lvl="1"/>
            <a:r>
              <a:rPr lang="en-US" sz="1600" dirty="0"/>
              <a:t>Satellite industry pressing for less 5 GHz Wi-Fi (Main Wi-Fi proponent needs funding)</a:t>
            </a:r>
          </a:p>
          <a:p>
            <a:r>
              <a:rPr lang="en-US" sz="1600" dirty="0"/>
              <a:t>What is needed</a:t>
            </a:r>
          </a:p>
          <a:p>
            <a:pPr lvl="1"/>
            <a:r>
              <a:rPr lang="en-US" sz="1600" u="sng" dirty="0"/>
              <a:t>Increased</a:t>
            </a:r>
            <a:r>
              <a:rPr lang="en-US" sz="1600" dirty="0"/>
              <a:t> focus on the issues, strong defense for the value Wi-Fi brings the masses</a:t>
            </a:r>
          </a:p>
          <a:p>
            <a:pPr lvl="1"/>
            <a:r>
              <a:rPr lang="en-US" sz="1600" dirty="0"/>
              <a:t>Significant participation in ITU-R groups addressing 5 GHz band changes</a:t>
            </a:r>
          </a:p>
          <a:p>
            <a:pPr lvl="1"/>
            <a:r>
              <a:rPr lang="en-US" sz="1600" dirty="0"/>
              <a:t>Reality check: is Wi-Fi headed for the endangered list?</a:t>
            </a:r>
          </a:p>
          <a:p>
            <a:r>
              <a:rPr lang="en-US" sz="1600" dirty="0"/>
              <a:t>Scorecard</a:t>
            </a:r>
          </a:p>
          <a:p>
            <a:pPr lvl="1"/>
            <a:r>
              <a:rPr lang="en-US" sz="1600" dirty="0"/>
              <a:t>IEEE 802 regulatory ineffective</a:t>
            </a:r>
          </a:p>
          <a:p>
            <a:pPr lvl="1"/>
            <a:r>
              <a:rPr lang="en-US" sz="1600" dirty="0"/>
              <a:t>WFA not stepping </a:t>
            </a:r>
            <a:r>
              <a:rPr lang="en-US" sz="1600" dirty="0" smtClean="0"/>
              <a:t>up [actually, quite the opposite]</a:t>
            </a:r>
            <a:endParaRPr lang="en-US" sz="1600" dirty="0"/>
          </a:p>
          <a:p>
            <a:pPr lvl="1"/>
            <a:r>
              <a:rPr lang="en-US" sz="1600" dirty="0"/>
              <a:t>Individual companies can no longer carry the load</a:t>
            </a:r>
          </a:p>
          <a:p>
            <a:pPr lvl="1"/>
            <a:r>
              <a:rPr lang="en-US" sz="1600" dirty="0" err="1"/>
              <a:t>Jeckel</a:t>
            </a:r>
            <a:r>
              <a:rPr lang="en-US" sz="1600" dirty="0"/>
              <a:t> and Hyde (Wi-Fi and LTE-U) corporations may dominate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</a:t>
            </a:r>
            <a:r>
              <a:rPr lang="en-US" b="0" dirty="0" smtClean="0">
                <a:latin typeface="Times New Roman" charset="0"/>
              </a:rPr>
              <a:t>challenges faced by the industries </a:t>
            </a:r>
            <a:r>
              <a:rPr lang="en-US" b="0" dirty="0" smtClean="0">
                <a:latin typeface="Times New Roman" charset="0"/>
              </a:rPr>
              <a:t>dependent on </a:t>
            </a:r>
            <a:r>
              <a:rPr lang="en-US" b="0" dirty="0" smtClean="0">
                <a:latin typeface="Times New Roman" charset="0"/>
              </a:rPr>
              <a:t>the IEEE 802.11 family of standards, in January 2016 and beyond.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Agenda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Unlicensed / License-exempt spectrum access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Spectrum sharing and getting squeezed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New regulations / No regulations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WRC-15 to WRC-19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What we must do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Spectrum: A Quick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The 2.4 GHz garbage band</a:t>
            </a:r>
          </a:p>
          <a:p>
            <a:pPr lvl="1"/>
            <a:r>
              <a:rPr lang="en-US" dirty="0" smtClean="0"/>
              <a:t>FCC in 1984: see if you can do something with this</a:t>
            </a:r>
          </a:p>
          <a:p>
            <a:pPr lvl="1"/>
            <a:r>
              <a:rPr lang="en-US" dirty="0" smtClean="0"/>
              <a:t>Minimal rules</a:t>
            </a:r>
          </a:p>
          <a:p>
            <a:pPr lvl="2"/>
            <a:r>
              <a:rPr lang="en-US" dirty="0" smtClean="0"/>
              <a:t>Power, PSD limits</a:t>
            </a:r>
          </a:p>
          <a:p>
            <a:pPr lvl="2"/>
            <a:r>
              <a:rPr lang="en-US" dirty="0" smtClean="0"/>
              <a:t>Accept and cause no interference</a:t>
            </a:r>
          </a:p>
          <a:p>
            <a:r>
              <a:rPr lang="en-US" dirty="0" smtClean="0"/>
              <a:t>5 GHz – challenging and far from global</a:t>
            </a:r>
          </a:p>
          <a:p>
            <a:pPr lvl="1"/>
            <a:r>
              <a:rPr lang="en-US" dirty="0" smtClean="0"/>
              <a:t>WRC-03: open, but not so fast</a:t>
            </a:r>
          </a:p>
          <a:p>
            <a:pPr lvl="1"/>
            <a:r>
              <a:rPr lang="en-US" dirty="0" smtClean="0"/>
              <a:t>DFS: approved, but unspecified, ever changing tests</a:t>
            </a:r>
          </a:p>
          <a:p>
            <a:pPr lvl="1"/>
            <a:r>
              <a:rPr lang="en-US" dirty="0" smtClean="0"/>
              <a:t>Variations</a:t>
            </a:r>
          </a:p>
          <a:p>
            <a:pPr lvl="2"/>
            <a:r>
              <a:rPr lang="en-US" dirty="0" smtClean="0"/>
              <a:t>US vs EU transmit power and bands</a:t>
            </a:r>
          </a:p>
          <a:p>
            <a:pPr lvl="2"/>
            <a:r>
              <a:rPr lang="en-US" dirty="0" smtClean="0"/>
              <a:t>Indoor restrictions</a:t>
            </a:r>
          </a:p>
          <a:p>
            <a:pPr lvl="2"/>
            <a:r>
              <a:rPr lang="en-US" dirty="0" smtClean="0"/>
              <a:t>Minimal participation in Asia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8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Spectrum: Sharing &amp; Squeezing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/>
              <a:t>2.4 </a:t>
            </a:r>
            <a:r>
              <a:rPr lang="en-US" sz="2000" dirty="0" smtClean="0"/>
              <a:t>GHz</a:t>
            </a:r>
          </a:p>
          <a:p>
            <a:pPr lvl="1"/>
            <a:r>
              <a:rPr lang="en-US" sz="1800" dirty="0" smtClean="0"/>
              <a:t>LTE in 2390 MHz (</a:t>
            </a:r>
            <a:r>
              <a:rPr lang="en-US" sz="1800" b="1" dirty="0" smtClean="0">
                <a:solidFill>
                  <a:srgbClr val="FF0000"/>
                </a:solidFill>
              </a:rPr>
              <a:t>Ofcom pressing </a:t>
            </a:r>
            <a:r>
              <a:rPr lang="en-US" sz="1800" b="1" dirty="0" smtClean="0">
                <a:solidFill>
                  <a:srgbClr val="FF0000"/>
                </a:solidFill>
              </a:rPr>
              <a:t>hard for no restrictions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/>
            <a:r>
              <a:rPr lang="en-US" sz="1800" dirty="0" smtClean="0"/>
              <a:t>Globalstar in 2483.5-2495 MHz (</a:t>
            </a:r>
            <a:r>
              <a:rPr lang="en-US" sz="1800" b="1" dirty="0" smtClean="0">
                <a:solidFill>
                  <a:srgbClr val="FF0000"/>
                </a:solidFill>
              </a:rPr>
              <a:t>FCC not going to protect Wi-Fi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LTE-U? </a:t>
            </a:r>
          </a:p>
          <a:p>
            <a:r>
              <a:rPr lang="en-US" sz="2000" dirty="0" smtClean="0"/>
              <a:t>5 GHz</a:t>
            </a:r>
          </a:p>
          <a:p>
            <a:pPr lvl="1"/>
            <a:r>
              <a:rPr lang="en-US" sz="1800" dirty="0" smtClean="0"/>
              <a:t>Satellites throughout the band (</a:t>
            </a:r>
            <a:r>
              <a:rPr lang="en-US" sz="1800" b="1" dirty="0" smtClean="0">
                <a:solidFill>
                  <a:srgbClr val="FF0000"/>
                </a:solidFill>
              </a:rPr>
              <a:t>ESA bankrolling effort to minimize RLANs in the band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Radars difficult for DFS to detect (</a:t>
            </a:r>
            <a:r>
              <a:rPr lang="en-US" sz="1800" b="1" dirty="0" smtClean="0">
                <a:solidFill>
                  <a:srgbClr val="FFC000"/>
                </a:solidFill>
              </a:rPr>
              <a:t>DFS 2.0 in the works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LAA-LTE using broad based standard sharing mechanisms (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ETSI BRAN developing fair sharing standard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LTE-U (</a:t>
            </a:r>
            <a:r>
              <a:rPr lang="en-US" sz="1800" b="1" dirty="0" smtClean="0">
                <a:solidFill>
                  <a:srgbClr val="FF0000"/>
                </a:solidFill>
              </a:rPr>
              <a:t>sharing mechanism of dubious efficacy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err="1" smtClean="0"/>
              <a:t>MulteFire</a:t>
            </a:r>
            <a:r>
              <a:rPr lang="en-US" sz="1800" dirty="0" smtClean="0"/>
              <a:t> </a:t>
            </a:r>
            <a:r>
              <a:rPr lang="en-US" sz="1800" dirty="0" smtClean="0"/>
              <a:t>standalone LTE in unlicensed spectrum (</a:t>
            </a:r>
            <a:r>
              <a:rPr lang="en-US" sz="1800" b="1" dirty="0" smtClean="0">
                <a:solidFill>
                  <a:srgbClr val="FF0000"/>
                </a:solidFill>
              </a:rPr>
              <a:t>?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3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5 GHz spectrum in Europe and most of EMEA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00" y="2589192"/>
            <a:ext cx="8596313" cy="25305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5486400"/>
            <a:ext cx="678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MSS – Mobile Satellite Service</a:t>
            </a:r>
          </a:p>
          <a:p>
            <a:r>
              <a:rPr lang="en-US" sz="1400" b="1" dirty="0" smtClean="0"/>
              <a:t>EESS -  Earth Exploration Satellite Service</a:t>
            </a:r>
          </a:p>
          <a:p>
            <a:r>
              <a:rPr lang="en-US" sz="1400" b="1" dirty="0" smtClean="0"/>
              <a:t>FSS – Fixed Satellite Service</a:t>
            </a:r>
            <a:endParaRPr lang="en-US" sz="1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8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Regulations: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dirty="0" smtClean="0"/>
              <a:t>ETSI EN 300 328 v2.0.0 (2.4 GHz)</a:t>
            </a:r>
          </a:p>
          <a:p>
            <a:pPr lvl="1"/>
            <a:r>
              <a:rPr lang="en-US" sz="1800" dirty="0" smtClean="0"/>
              <a:t>Includes receiver blocking requirements</a:t>
            </a:r>
          </a:p>
          <a:p>
            <a:pPr lvl="1"/>
            <a:r>
              <a:rPr lang="en-US" sz="1800" dirty="0" smtClean="0"/>
              <a:t>May add Adjacent Channel Selectivity in next revision</a:t>
            </a:r>
          </a:p>
          <a:p>
            <a:r>
              <a:rPr lang="en-US" sz="2000" dirty="0" smtClean="0"/>
              <a:t>ETSI EN 301 893 v2.0.0 (5 GHz)</a:t>
            </a:r>
            <a:endParaRPr lang="en-US" sz="2000" dirty="0"/>
          </a:p>
          <a:p>
            <a:pPr lvl="1"/>
            <a:r>
              <a:rPr lang="en-US" sz="1800" dirty="0"/>
              <a:t>Includes receiver blocking requirements</a:t>
            </a:r>
          </a:p>
          <a:p>
            <a:pPr lvl="1"/>
            <a:r>
              <a:rPr lang="en-US" sz="1800" dirty="0" smtClean="0"/>
              <a:t>Will </a:t>
            </a:r>
            <a:r>
              <a:rPr lang="en-US" sz="1800" dirty="0"/>
              <a:t>add Adjacent Channel Selectivity in next </a:t>
            </a:r>
            <a:r>
              <a:rPr lang="en-US" sz="1800" dirty="0" smtClean="0"/>
              <a:t>revision</a:t>
            </a:r>
          </a:p>
          <a:p>
            <a:pPr lvl="1"/>
            <a:r>
              <a:rPr lang="en-US" sz="1800" dirty="0" smtClean="0"/>
              <a:t>Adaptivity requirements being fine tuned for Wi-Fi / LAA-LTE (and others) sharing</a:t>
            </a:r>
          </a:p>
          <a:p>
            <a:r>
              <a:rPr lang="en-US" sz="2000" dirty="0" smtClean="0"/>
              <a:t>ETSI EN 302 567 (60 GHz)</a:t>
            </a:r>
            <a:endParaRPr lang="en-US" sz="2000" dirty="0"/>
          </a:p>
          <a:p>
            <a:pPr lvl="1"/>
            <a:r>
              <a:rPr lang="en-US" dirty="0"/>
              <a:t>Includes receiver blocking requirements</a:t>
            </a:r>
          </a:p>
          <a:p>
            <a:r>
              <a:rPr lang="en-US" sz="2000" dirty="0" smtClean="0"/>
              <a:t>ETSI EN 301 598 (TVWS)</a:t>
            </a:r>
          </a:p>
          <a:p>
            <a:pPr lvl="1"/>
            <a:r>
              <a:rPr lang="en-US" sz="1800" dirty="0"/>
              <a:t>Includes receiver blocking </a:t>
            </a:r>
            <a:r>
              <a:rPr lang="en-US" sz="1800" dirty="0" smtClean="0"/>
              <a:t>requirements</a:t>
            </a:r>
          </a:p>
          <a:p>
            <a:r>
              <a:rPr lang="en-US" sz="2000" dirty="0" smtClean="0"/>
              <a:t>(Proposed) FCC NPRM 15-138</a:t>
            </a:r>
          </a:p>
          <a:p>
            <a:pPr lvl="1"/>
            <a:r>
              <a:rPr lang="en-US" sz="1600" dirty="0" smtClean="0"/>
              <a:t>Adding 7 GHz to the 60 GHz band (64-71 GHz), and more bands above 24 GHz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7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Regulations: </a:t>
            </a:r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spite of its incredible success which goes way beyond the </a:t>
            </a:r>
            <a:r>
              <a:rPr lang="en-US" dirty="0" smtClean="0"/>
              <a:t>expectations set </a:t>
            </a:r>
            <a:r>
              <a:rPr lang="en-US" dirty="0" smtClean="0"/>
              <a:t>when the unlicensed spectrum bands were opened, the FCC will not revise regulations to protect it (or Bluetooth),  e.g.:</a:t>
            </a:r>
          </a:p>
          <a:p>
            <a:pPr lvl="1"/>
            <a:r>
              <a:rPr lang="en-US" dirty="0" smtClean="0"/>
              <a:t>Globalstar incursion into the band on a terrestrial basis (Channel 14), with no proof that it will not interfere with Channel 11</a:t>
            </a:r>
          </a:p>
          <a:p>
            <a:pPr lvl="1"/>
            <a:r>
              <a:rPr lang="en-US" dirty="0" smtClean="0"/>
              <a:t>LTE-U sharing mechanism unproven, could present serious challenge to Wi-Fi in 5 GHz</a:t>
            </a:r>
          </a:p>
          <a:p>
            <a:pPr lvl="1"/>
            <a:r>
              <a:rPr lang="en-US" dirty="0" smtClean="0"/>
              <a:t>Hundreds of millions of devices can be negatively affected, yet FCC is unwilling to even require real proof of non-interference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9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WRC-15 Plan for WRC-19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entire 5 GHz band will be re-studied</a:t>
            </a:r>
          </a:p>
          <a:p>
            <a:r>
              <a:rPr lang="en-US" dirty="0" smtClean="0"/>
              <a:t>Satellite industry continues to push to minimize RLAN use of their band (RLANs are co-primary)</a:t>
            </a:r>
          </a:p>
          <a:p>
            <a:r>
              <a:rPr lang="en-US" dirty="0" smtClean="0"/>
              <a:t>New radars must be addressed</a:t>
            </a:r>
          </a:p>
          <a:p>
            <a:r>
              <a:rPr lang="en-US" dirty="0" smtClean="0"/>
              <a:t>DFS rewrite could provide some help</a:t>
            </a:r>
          </a:p>
          <a:p>
            <a:pPr lvl="1"/>
            <a:r>
              <a:rPr lang="en-US" dirty="0" smtClean="0"/>
              <a:t>Reduction of initial channel check time</a:t>
            </a:r>
          </a:p>
          <a:p>
            <a:pPr lvl="1"/>
            <a:r>
              <a:rPr lang="en-US" dirty="0" smtClean="0"/>
              <a:t>Incorporation of [sensor networks]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Unlicensed Spectrum Advocates, LLC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482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38305</TotalTime>
  <Words>1140</Words>
  <Application>Microsoft Office PowerPoint</Application>
  <PresentationFormat>On-screen Show (4:3)</PresentationFormat>
  <Paragraphs>128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ＭＳ Ｐゴシック</vt:lpstr>
      <vt:lpstr>Times New Roman</vt:lpstr>
      <vt:lpstr>802-11-Submission</vt:lpstr>
      <vt:lpstr>Custom Design</vt:lpstr>
      <vt:lpstr>Microsoft Word 97 - 2003 Document</vt:lpstr>
      <vt:lpstr>IEEE 802.11 Regulatory State of Affairs</vt:lpstr>
      <vt:lpstr>Overview</vt:lpstr>
      <vt:lpstr>Agenda</vt:lpstr>
      <vt:lpstr>Spectrum: A Quick History</vt:lpstr>
      <vt:lpstr>Spectrum: Sharing &amp; Squeezing</vt:lpstr>
      <vt:lpstr>Current 5 GHz spectrum in Europe and most of EMEA</vt:lpstr>
      <vt:lpstr>Regulations: New</vt:lpstr>
      <vt:lpstr>Regulations: None</vt:lpstr>
      <vt:lpstr>WRC-15 Plan for WRC-19</vt:lpstr>
      <vt:lpstr>WRC-15 Plan for WRC-19</vt:lpstr>
      <vt:lpstr>Survival?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1252</cp:revision>
  <cp:lastPrinted>1998-02-10T13:28:06Z</cp:lastPrinted>
  <dcterms:created xsi:type="dcterms:W3CDTF">2009-04-21T18:18:19Z</dcterms:created>
  <dcterms:modified xsi:type="dcterms:W3CDTF">2016-01-11T16:05:36Z</dcterms:modified>
</cp:coreProperties>
</file>