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57" r:id="rId3"/>
    <p:sldId id="296" r:id="rId4"/>
    <p:sldId id="297" r:id="rId5"/>
    <p:sldId id="298" r:id="rId6"/>
    <p:sldId id="429" r:id="rId7"/>
    <p:sldId id="473" r:id="rId8"/>
    <p:sldId id="476" r:id="rId9"/>
    <p:sldId id="469" r:id="rId10"/>
    <p:sldId id="463" r:id="rId11"/>
    <p:sldId id="474" r:id="rId12"/>
    <p:sldId id="456" r:id="rId13"/>
    <p:sldId id="459" r:id="rId14"/>
    <p:sldId id="475" r:id="rId15"/>
    <p:sldId id="461" r:id="rId16"/>
    <p:sldId id="471" r:id="rId17"/>
    <p:sldId id="472" r:id="rId18"/>
    <p:sldId id="272" r:id="rId19"/>
    <p:sldId id="464" r:id="rId20"/>
    <p:sldId id="465" r:id="rId21"/>
    <p:sldId id="466" r:id="rId22"/>
    <p:sldId id="467" r:id="rId23"/>
    <p:sldId id="305" r:id="rId24"/>
    <p:sldId id="322" r:id="rId25"/>
    <p:sldId id="477" r:id="rId26"/>
    <p:sldId id="478" r:id="rId27"/>
    <p:sldId id="426" r:id="rId28"/>
    <p:sldId id="470" r:id="rId29"/>
    <p:sldId id="293"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356" autoAdjust="0"/>
    <p:restoredTop sz="86559" autoAdjust="0"/>
  </p:normalViewPr>
  <p:slideViewPr>
    <p:cSldViewPr showGuides="1">
      <p:cViewPr>
        <p:scale>
          <a:sx n="105" d="100"/>
          <a:sy n="105" d="100"/>
        </p:scale>
        <p:origin x="128" y="-784"/>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344"/>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commentAuthors" Target="commentAuthors.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33582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9372647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2626926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6501760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5293247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18</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3382999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22</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5433241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27</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9854334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28</a:t>
            </a:fld>
            <a:endParaRPr lang="en-US" altLang="ja-JP" smtClean="0">
              <a:latin typeface="Times New Roman" pitchFamily="-65" charset="0"/>
              <a:cs typeface="ＭＳ Ｐゴシック" pitchFamily="-65" charset="-128"/>
            </a:endParaRPr>
          </a:p>
        </p:txBody>
      </p:sp>
    </p:spTree>
    <p:extLst>
      <p:ext uri="{BB962C8B-B14F-4D97-AF65-F5344CB8AC3E}">
        <p14:creationId xmlns:p14="http://schemas.microsoft.com/office/powerpoint/2010/main" val="1647149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628974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extLst>
      <p:ext uri="{BB962C8B-B14F-4D97-AF65-F5344CB8AC3E}">
        <p14:creationId xmlns:p14="http://schemas.microsoft.com/office/powerpoint/2010/main" val="1894519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a:t>
            </a:fld>
            <a:endParaRPr lang="en-US" altLang="ja-JP"/>
          </a:p>
        </p:txBody>
      </p:sp>
    </p:spTree>
    <p:extLst>
      <p:ext uri="{BB962C8B-B14F-4D97-AF65-F5344CB8AC3E}">
        <p14:creationId xmlns:p14="http://schemas.microsoft.com/office/powerpoint/2010/main" val="1565228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674792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605539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2313694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0217848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586235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Jan 2016</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02121" y="332601"/>
            <a:ext cx="3443379"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802.11-15-1536-0</a:t>
            </a:r>
            <a:r>
              <a:rPr lang="en-US" altLang="ja-JP" sz="1800" b="1" baseline="0" dirty="0" smtClean="0"/>
              <a:t>2</a:t>
            </a:r>
            <a:endParaRPr lang="en-US" altLang="ja-JP" sz="1800" b="1" dirty="0" smtClean="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grouper.ieee.org/groups/802/11/SponsorBallots.html"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388938" y="7239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January  2016 Atlanta</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2015-12-20</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3"/>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Jan 18</a:t>
            </a:r>
            <a:r>
              <a:rPr lang="en-US" altLang="ja-JP" baseline="30000" dirty="0" smtClean="0"/>
              <a:t>th</a:t>
            </a:r>
            <a:r>
              <a:rPr lang="en-US" altLang="ja-JP" dirty="0" smtClean="0"/>
              <a:t>,  2015 – 13:30-15:30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PM2</a:t>
            </a:r>
          </a:p>
        </p:txBody>
      </p:sp>
      <p:sp>
        <p:nvSpPr>
          <p:cNvPr id="26628" name="Date Placeholder 3"/>
          <p:cNvSpPr>
            <a:spLocks noGrp="1"/>
          </p:cNvSpPr>
          <p:nvPr>
            <p:ph type="dt" sz="quarter" idx="10"/>
          </p:nvPr>
        </p:nvSpPr>
        <p:spPr/>
        <p:txBody>
          <a:bodyPr/>
          <a:lstStyle/>
          <a:p>
            <a:r>
              <a:rPr lang="en-US" altLang="ja-JP" smtClean="0"/>
              <a:t>Jan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10</a:t>
            </a:fld>
            <a:endParaRPr lang="en-US" altLang="ja-JP"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Jan 18</a:t>
            </a:r>
            <a:r>
              <a:rPr lang="en-US" altLang="ja-JP" baseline="30000" dirty="0" smtClean="0"/>
              <a:t>th</a:t>
            </a:r>
            <a:r>
              <a:rPr lang="en-US" altLang="ja-JP" dirty="0" smtClean="0"/>
              <a:t>,  2015 – 16:00-18:00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Tuesday AM2</a:t>
            </a:r>
          </a:p>
        </p:txBody>
      </p:sp>
      <p:sp>
        <p:nvSpPr>
          <p:cNvPr id="26628" name="Date Placeholder 3"/>
          <p:cNvSpPr>
            <a:spLocks noGrp="1"/>
          </p:cNvSpPr>
          <p:nvPr>
            <p:ph type="dt" sz="quarter" idx="10"/>
          </p:nvPr>
        </p:nvSpPr>
        <p:spPr/>
        <p:txBody>
          <a:bodyPr/>
          <a:lstStyle/>
          <a:p>
            <a:r>
              <a:rPr lang="en-US" altLang="ja-JP" smtClean="0"/>
              <a:t>Jan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11</a:t>
            </a:fld>
            <a:endParaRPr lang="en-US" altLang="ja-JP" smtClean="0"/>
          </a:p>
        </p:txBody>
      </p:sp>
    </p:spTree>
    <p:extLst>
      <p:ext uri="{BB962C8B-B14F-4D97-AF65-F5344CB8AC3E}">
        <p14:creationId xmlns:p14="http://schemas.microsoft.com/office/powerpoint/2010/main" val="20587545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Jan 19</a:t>
            </a:r>
            <a:r>
              <a:rPr lang="en-US" altLang="ja-JP" baseline="30000" dirty="0" smtClean="0"/>
              <a:t>th</a:t>
            </a:r>
            <a:r>
              <a:rPr lang="en-US" altLang="ja-JP" dirty="0" smtClean="0"/>
              <a:t>,  2015 – 10:30-12:30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Editors report</a:t>
            </a:r>
          </a:p>
          <a:p>
            <a:r>
              <a:rPr lang="en-US" altLang="ja-JP" dirty="0" smtClean="0"/>
              <a:t>Comment resolution</a:t>
            </a:r>
          </a:p>
          <a:p>
            <a:r>
              <a:rPr lang="en-US" altLang="ja-JP" dirty="0" smtClean="0"/>
              <a:t>Recess until PM2</a:t>
            </a:r>
          </a:p>
          <a:p>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12</a:t>
            </a:fld>
            <a:endParaRPr lang="en-US" altLang="ja-JP"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Jan 19</a:t>
            </a:r>
            <a:r>
              <a:rPr lang="en-US" altLang="ja-JP" baseline="30000" dirty="0" smtClean="0"/>
              <a:t>th</a:t>
            </a:r>
            <a:r>
              <a:rPr lang="en-US" altLang="ja-JP" dirty="0" smtClean="0"/>
              <a:t>,  2015 – 16:00-18:00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EVE</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13</a:t>
            </a:fld>
            <a:endParaRPr lang="en-US" altLang="ja-JP"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Jan 19</a:t>
            </a:r>
            <a:r>
              <a:rPr lang="en-US" altLang="ja-JP" baseline="30000" dirty="0" smtClean="0"/>
              <a:t>th</a:t>
            </a:r>
            <a:r>
              <a:rPr lang="en-US" altLang="ja-JP" dirty="0" smtClean="0"/>
              <a:t>,  2015 – 19:30-21:30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pPr lvl="1"/>
            <a:r>
              <a:rPr lang="en-US" altLang="ja-JP" dirty="0" smtClean="0"/>
              <a:t>11-16/00120r1 </a:t>
            </a:r>
            <a:r>
              <a:rPr lang="en-US" altLang="ja-JP" dirty="0" err="1" smtClean="0"/>
              <a:t>Jouni</a:t>
            </a:r>
            <a:endParaRPr lang="en-US" altLang="ja-JP" dirty="0" smtClean="0"/>
          </a:p>
          <a:p>
            <a:pPr lvl="1"/>
            <a:r>
              <a:rPr lang="en-US" altLang="ja-JP" dirty="0" smtClean="0"/>
              <a:t>11-16/012r5 Hitoshi 21r4/doc</a:t>
            </a:r>
          </a:p>
          <a:p>
            <a:pPr lvl="1"/>
            <a:r>
              <a:rPr lang="en-US" altLang="ja-JP" dirty="0"/>
              <a:t>11-16/0146r5 </a:t>
            </a:r>
            <a:r>
              <a:rPr lang="en-US" altLang="ja-JP" dirty="0" err="1" smtClean="0"/>
              <a:t>Abhi</a:t>
            </a:r>
            <a:endParaRPr lang="en-US" altLang="ja-JP" dirty="0" smtClean="0"/>
          </a:p>
          <a:p>
            <a:r>
              <a:rPr lang="en-US" altLang="ja-JP" dirty="0" smtClean="0"/>
              <a:t>Recess until Wednesday AM1</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14</a:t>
            </a:fld>
            <a:endParaRPr lang="en-US" altLang="ja-JP" smtClean="0"/>
          </a:p>
        </p:txBody>
      </p:sp>
    </p:spTree>
    <p:extLst>
      <p:ext uri="{BB962C8B-B14F-4D97-AF65-F5344CB8AC3E}">
        <p14:creationId xmlns:p14="http://schemas.microsoft.com/office/powerpoint/2010/main" val="14582626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Jan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Jan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lvl="1">
              <a:defRPr/>
            </a:pPr>
            <a:r>
              <a:rPr lang="en-US" altLang="ja-JP" dirty="0" smtClean="0"/>
              <a:t>Motion for AM1 </a:t>
            </a:r>
            <a:r>
              <a:rPr lang="en-US" altLang="ja-JP" dirty="0" err="1" smtClean="0"/>
              <a:t>oday</a:t>
            </a:r>
            <a:endParaRPr lang="en-US" altLang="ja-JP" dirty="0" smtClean="0"/>
          </a:p>
          <a:p>
            <a:pPr lvl="1">
              <a:defRPr/>
            </a:pPr>
            <a:r>
              <a:rPr lang="en-US" altLang="ja-JP" dirty="0"/>
              <a:t>11-16-0164-00-00ai-Clause 11 with CID 10049</a:t>
            </a:r>
            <a:r>
              <a:rPr lang="en-US" altLang="ja-JP" dirty="0" smtClean="0"/>
              <a:t>	</a:t>
            </a:r>
            <a:endParaRPr lang="ja-JP" altLang="en-US" dirty="0" smtClean="0"/>
          </a:p>
          <a:p>
            <a:pPr>
              <a:defRPr/>
            </a:pPr>
            <a:r>
              <a:rPr lang="en-US" altLang="ja-JP" dirty="0" smtClean="0"/>
              <a:t>Recess until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16</a:t>
            </a:fld>
            <a:endParaRPr lang="en-US" altLang="ja-JP" smtClean="0">
              <a:latin typeface="Times New Roman" pitchFamily="-84" charset="0"/>
            </a:endParaRPr>
          </a:p>
        </p:txBody>
      </p:sp>
    </p:spTree>
    <p:extLst>
      <p:ext uri="{BB962C8B-B14F-4D97-AF65-F5344CB8AC3E}">
        <p14:creationId xmlns:p14="http://schemas.microsoft.com/office/powerpoint/2010/main" val="9338645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Jan 21</a:t>
            </a:r>
            <a:r>
              <a:rPr lang="en-US" altLang="ja-JP" baseline="30000" dirty="0" smtClean="0">
                <a:ea typeface="ＭＳ Ｐゴシック" pitchFamily="-84" charset="-128"/>
                <a:cs typeface="ＭＳ Ｐゴシック" pitchFamily="-84" charset="-128"/>
              </a:rPr>
              <a:t>st</a:t>
            </a:r>
            <a:r>
              <a:rPr lang="en-US" altLang="ja-JP" dirty="0" smtClean="0">
                <a:ea typeface="ＭＳ Ｐゴシック" pitchFamily="-84" charset="-128"/>
                <a:cs typeface="ＭＳ Ｐゴシック" pitchFamily="-84" charset="-128"/>
              </a:rPr>
              <a:t> ,  2015 – 8:00-10:00</a:t>
            </a:r>
          </a:p>
        </p:txBody>
      </p:sp>
      <p:sp>
        <p:nvSpPr>
          <p:cNvPr id="26627" name="Content Placeholder 2"/>
          <p:cNvSpPr>
            <a:spLocks noGrp="1"/>
          </p:cNvSpPr>
          <p:nvPr>
            <p:ph idx="1"/>
          </p:nvPr>
        </p:nvSpPr>
        <p:spPr>
          <a:xfrm>
            <a:off x="381000" y="1752600"/>
            <a:ext cx="8610600" cy="4724400"/>
          </a:xfrm>
        </p:spPr>
        <p:txBody>
          <a:bodyPr>
            <a:normAutofit fontScale="85000" lnSpcReduction="2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endParaRPr lang="en-US" altLang="ja-JP" dirty="0" smtClean="0"/>
          </a:p>
          <a:p>
            <a:pPr>
              <a:defRPr/>
            </a:pPr>
            <a:r>
              <a:rPr lang="en-US" altLang="ja-JP" dirty="0" smtClean="0"/>
              <a:t>Comment resolution</a:t>
            </a:r>
          </a:p>
          <a:p>
            <a:pPr lvl="1">
              <a:defRPr/>
            </a:pPr>
            <a:r>
              <a:rPr lang="en-US" altLang="ja-JP" dirty="0" smtClean="0"/>
              <a:t>165r0 </a:t>
            </a:r>
            <a:r>
              <a:rPr lang="en-US" altLang="ja-JP" dirty="0" err="1" smtClean="0"/>
              <a:t>Xiaofei</a:t>
            </a:r>
            <a:endParaRPr lang="en-US" altLang="ja-JP" dirty="0" smtClean="0"/>
          </a:p>
          <a:p>
            <a:pPr lvl="1">
              <a:defRPr/>
            </a:pPr>
            <a:r>
              <a:rPr lang="en-US" altLang="ja-JP" dirty="0" smtClean="0"/>
              <a:t>171r0 Dan</a:t>
            </a:r>
            <a:r>
              <a:rPr lang="en-US" altLang="ja-JP" dirty="0" smtClean="0"/>
              <a:t>	</a:t>
            </a:r>
            <a:endParaRPr lang="en-US" altLang="ja-JP" dirty="0" smtClean="0"/>
          </a:p>
          <a:p>
            <a:pPr>
              <a:defRPr/>
            </a:pPr>
            <a:r>
              <a:rPr lang="en-US" altLang="ja-JP" dirty="0" smtClean="0"/>
              <a:t>Motion to </a:t>
            </a:r>
            <a:r>
              <a:rPr lang="en-US" altLang="ja-JP" dirty="0" err="1" smtClean="0"/>
              <a:t>Recerc</a:t>
            </a:r>
            <a:r>
              <a:rPr lang="en-US" altLang="ja-JP" dirty="0" smtClean="0"/>
              <a:t> SB</a:t>
            </a:r>
          </a:p>
          <a:p>
            <a:r>
              <a:rPr lang="en-US" altLang="ja-JP" dirty="0" smtClean="0"/>
              <a:t>Plan </a:t>
            </a:r>
            <a:r>
              <a:rPr lang="en-US" altLang="ja-JP" dirty="0"/>
              <a:t>for March</a:t>
            </a:r>
          </a:p>
          <a:p>
            <a:r>
              <a:rPr lang="en-US" altLang="ja-JP" dirty="0"/>
              <a:t>TIME line of task group</a:t>
            </a:r>
          </a:p>
          <a:p>
            <a:r>
              <a:rPr lang="en-US" altLang="ja-JP" dirty="0"/>
              <a:t>Plan for Teleconference </a:t>
            </a:r>
          </a:p>
          <a:p>
            <a:r>
              <a:rPr lang="en-US" altLang="ja-JP" dirty="0"/>
              <a:t>Unfinished businesses</a:t>
            </a:r>
          </a:p>
          <a:p>
            <a:r>
              <a:rPr lang="en-US" altLang="ja-JP" dirty="0"/>
              <a:t>New Businesses</a:t>
            </a:r>
            <a:endParaRPr lang="ja-JP" altLang="en-US" dirty="0" smtClean="0"/>
          </a:p>
          <a:p>
            <a:pPr>
              <a:defRPr/>
            </a:pPr>
            <a:r>
              <a:rPr lang="en-US" altLang="ja-JP" dirty="0" smtClean="0"/>
              <a:t>Adjourn</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17</a:t>
            </a:fld>
            <a:endParaRPr lang="en-US" altLang="ja-JP" smtClean="0">
              <a:latin typeface="Times New Roman" pitchFamily="-84" charset="0"/>
            </a:endParaRPr>
          </a:p>
        </p:txBody>
      </p:sp>
    </p:spTree>
    <p:extLst>
      <p:ext uri="{BB962C8B-B14F-4D97-AF65-F5344CB8AC3E}">
        <p14:creationId xmlns:p14="http://schemas.microsoft.com/office/powerpoint/2010/main" val="21185106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18</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2" name="日付プレースホルダー 1"/>
          <p:cNvSpPr>
            <a:spLocks noGrp="1"/>
          </p:cNvSpPr>
          <p:nvPr>
            <p:ph type="dt" sz="half" idx="10"/>
          </p:nvPr>
        </p:nvSpPr>
        <p:spPr/>
        <p:txBody>
          <a:bodyPr/>
          <a:lstStyle/>
          <a:p>
            <a:pPr>
              <a:defRPr/>
            </a:pPr>
            <a:r>
              <a:rPr lang="en-US" altLang="ja-JP" smtClean="0"/>
              <a:t>Jan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Jan 2016 , Atlanta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2" name="日付プレースホルダー 1"/>
          <p:cNvSpPr>
            <a:spLocks noGrp="1"/>
          </p:cNvSpPr>
          <p:nvPr>
            <p:ph type="dt" sz="half" idx="10"/>
          </p:nvPr>
        </p:nvSpPr>
        <p:spPr/>
        <p:txBody>
          <a:bodyPr/>
          <a:lstStyle/>
          <a:p>
            <a:pPr>
              <a:defRPr/>
            </a:pPr>
            <a:r>
              <a:rPr lang="en-US" altLang="ja-JP" smtClean="0"/>
              <a:t>Jan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2" name="日付プレースホルダー 1"/>
          <p:cNvSpPr>
            <a:spLocks noGrp="1"/>
          </p:cNvSpPr>
          <p:nvPr>
            <p:ph type="dt" sz="half" idx="10"/>
          </p:nvPr>
        </p:nvSpPr>
        <p:spPr/>
        <p:txBody>
          <a:bodyPr/>
          <a:lstStyle/>
          <a:p>
            <a:pPr>
              <a:defRPr/>
            </a:pPr>
            <a:r>
              <a:rPr lang="en-US" altLang="ja-JP" smtClean="0"/>
              <a:t>Jan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2" name="日付プレースホルダー 1"/>
          <p:cNvSpPr>
            <a:spLocks noGrp="1"/>
          </p:cNvSpPr>
          <p:nvPr>
            <p:ph type="dt" sz="half" idx="10"/>
          </p:nvPr>
        </p:nvSpPr>
        <p:spPr/>
        <p:txBody>
          <a:bodyPr/>
          <a:lstStyle/>
          <a:p>
            <a:pPr>
              <a:defRPr/>
            </a:pPr>
            <a:r>
              <a:rPr lang="en-US" altLang="ja-JP" smtClean="0"/>
              <a:t>Jan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a:t>
            </a:r>
            <a:br>
              <a:rPr lang="en-US" altLang="ja-JP" dirty="0" smtClean="0"/>
            </a:br>
            <a:r>
              <a:rPr lang="en-US" altLang="ja-JP" dirty="0" smtClean="0"/>
              <a:t>Dallas</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Dallas  meeting</a:t>
            </a:r>
            <a:r>
              <a:rPr lang="en-GB" altLang="ja-JP" dirty="0" smtClean="0">
                <a:ea typeface="ＭＳ Ｐゴシック" pitchFamily="-84" charset="-128"/>
                <a:cs typeface="ＭＳ Ｐゴシック" pitchFamily="-84" charset="-128"/>
              </a:rPr>
              <a:t>:</a:t>
            </a:r>
          </a:p>
          <a:p>
            <a:pPr lvl="1"/>
            <a:r>
              <a:rPr lang="en-GB" altLang="ja-JP" dirty="0" smtClean="0">
                <a:ea typeface="ＭＳ Ｐゴシック" pitchFamily="-84" charset="-128"/>
                <a:cs typeface="ＭＳ Ｐゴシック" pitchFamily="-84" charset="-128"/>
              </a:rPr>
              <a:t>15-1482/r1</a:t>
            </a:r>
          </a:p>
          <a:p>
            <a:pPr lvl="1"/>
            <a:r>
              <a:rPr lang="en-GB" altLang="ja-JP" dirty="0">
                <a:ea typeface="ＭＳ Ｐゴシック" pitchFamily="-84" charset="-128"/>
                <a:cs typeface="ＭＳ Ｐゴシック" pitchFamily="-84" charset="-128"/>
              </a:rPr>
              <a:t>https://</a:t>
            </a:r>
            <a:r>
              <a:rPr lang="en-GB" altLang="ja-JP" dirty="0" err="1" smtClean="0">
                <a:ea typeface="ＭＳ Ｐゴシック" pitchFamily="-84" charset="-128"/>
                <a:cs typeface="ＭＳ Ｐゴシック" pitchFamily="-84" charset="-128"/>
              </a:rPr>
              <a:t>mentor.ieee.org</a:t>
            </a:r>
            <a:r>
              <a:rPr lang="en-GB" altLang="ja-JP" dirty="0" smtClean="0">
                <a:ea typeface="ＭＳ Ｐゴシック" pitchFamily="-84" charset="-128"/>
                <a:cs typeface="ＭＳ Ｐゴシック" pitchFamily="-84" charset="-128"/>
              </a:rPr>
              <a:t>/802.11/</a:t>
            </a:r>
            <a:r>
              <a:rPr lang="en-GB" altLang="ja-JP" dirty="0" err="1" smtClean="0">
                <a:ea typeface="ＭＳ Ｐゴシック" pitchFamily="-84" charset="-128"/>
                <a:cs typeface="ＭＳ Ｐゴシック" pitchFamily="-84" charset="-128"/>
              </a:rPr>
              <a:t>dcn</a:t>
            </a:r>
            <a:r>
              <a:rPr lang="en-GB" altLang="ja-JP" dirty="0" smtClean="0">
                <a:ea typeface="ＭＳ Ｐゴシック" pitchFamily="-84" charset="-128"/>
                <a:cs typeface="ＭＳ Ｐゴシック" pitchFamily="-84" charset="-128"/>
              </a:rPr>
              <a:t>/15/11-15-1482-01-00ai-november-2015-dallas-session-minutes.doc</a:t>
            </a:r>
          </a:p>
          <a:p>
            <a:r>
              <a:rPr lang="en-US" altLang="ja-JP" dirty="0" smtClean="0"/>
              <a:t>Moved: Hitoshi </a:t>
            </a:r>
            <a:r>
              <a:rPr lang="en-US" altLang="ja-JP" dirty="0" err="1" smtClean="0"/>
              <a:t>Morioka</a:t>
            </a:r>
            <a:r>
              <a:rPr lang="en-US" altLang="ja-JP" dirty="0" err="1" smtClean="0">
                <a:solidFill>
                  <a:schemeClr val="bg1"/>
                </a:solidFill>
              </a:rPr>
              <a:t>Hitoshi</a:t>
            </a:r>
            <a:r>
              <a:rPr lang="en-US" altLang="ja-JP" dirty="0" smtClean="0">
                <a:solidFill>
                  <a:schemeClr val="bg1"/>
                </a:solidFill>
              </a:rPr>
              <a:t> Morioka</a:t>
            </a:r>
            <a:r>
              <a:rPr lang="en-US" altLang="ja-JP" dirty="0" smtClean="0"/>
              <a:t>	</a:t>
            </a:r>
          </a:p>
          <a:p>
            <a:pPr>
              <a:defRPr/>
            </a:pPr>
            <a:r>
              <a:rPr lang="en-US" altLang="ja-JP" dirty="0" err="1" smtClean="0"/>
              <a:t>Seconded:George</a:t>
            </a:r>
            <a:r>
              <a:rPr lang="en-US" altLang="ja-JP" dirty="0" smtClean="0"/>
              <a:t> </a:t>
            </a:r>
            <a:r>
              <a:rPr lang="en-US" altLang="ja-JP" dirty="0" err="1" smtClean="0"/>
              <a:t>Calcev</a:t>
            </a:r>
            <a:r>
              <a:rPr lang="en-US" altLang="ja-JP" dirty="0" smtClean="0">
                <a:ea typeface="ＭＳ Ｐゴシック" pitchFamily="-84" charset="-128"/>
                <a:cs typeface="ＭＳ Ｐゴシック" pitchFamily="-84" charset="-128"/>
              </a:rPr>
              <a:t>  </a:t>
            </a:r>
            <a:endParaRPr lang="ja-JP" altLang="en-US" dirty="0" smtClean="0">
              <a:ea typeface="ＭＳ Ｐゴシック" pitchFamily="-84" charset="-128"/>
              <a:cs typeface="ＭＳ Ｐゴシック" pitchFamily="-84" charset="-128"/>
            </a:endParaRPr>
          </a:p>
          <a:p>
            <a:pPr>
              <a:defRPr/>
            </a:pPr>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Dallas to Atlanta  meeting.</a:t>
            </a:r>
          </a:p>
        </p:txBody>
      </p:sp>
      <p:sp>
        <p:nvSpPr>
          <p:cNvPr id="58371" name="コンテンツ プレースホルダ 2"/>
          <p:cNvSpPr>
            <a:spLocks noGrp="1"/>
          </p:cNvSpPr>
          <p:nvPr>
            <p:ph idx="1"/>
          </p:nvPr>
        </p:nvSpPr>
        <p:spPr>
          <a:xfrm>
            <a:off x="685800" y="2209800"/>
            <a:ext cx="7086600" cy="3581400"/>
          </a:xfrm>
        </p:spPr>
        <p:txBody>
          <a:bodyPr>
            <a:normAutofit fontScale="92500"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Dallas to Atlanta meeting.</a:t>
            </a:r>
          </a:p>
          <a:p>
            <a:pPr lvl="1"/>
            <a:r>
              <a:rPr lang="en-US" altLang="ja-JP" dirty="0" smtClean="0">
                <a:ea typeface="ＭＳ Ｐゴシック" pitchFamily="-84" charset="-128"/>
                <a:cs typeface="ＭＳ Ｐゴシック" pitchFamily="-84" charset="-128"/>
              </a:rPr>
              <a:t>15-1483/r5</a:t>
            </a:r>
          </a:p>
          <a:p>
            <a:pPr lvl="1"/>
            <a:r>
              <a:rPr lang="en-US" altLang="ja-JP" dirty="0">
                <a:ea typeface="ＭＳ Ｐゴシック" pitchFamily="-84" charset="-128"/>
                <a:cs typeface="ＭＳ Ｐゴシック" pitchFamily="-84" charset="-128"/>
              </a:rPr>
              <a:t>https://</a:t>
            </a:r>
            <a:r>
              <a:rPr lang="en-US" altLang="ja-JP" dirty="0" err="1">
                <a:ea typeface="ＭＳ Ｐゴシック" pitchFamily="-84" charset="-128"/>
                <a:cs typeface="ＭＳ Ｐゴシック" pitchFamily="-84" charset="-128"/>
              </a:rPr>
              <a:t>mentor.ieee.org</a:t>
            </a:r>
            <a:r>
              <a:rPr lang="en-US" altLang="ja-JP" dirty="0">
                <a:ea typeface="ＭＳ Ｐゴシック" pitchFamily="-84" charset="-128"/>
                <a:cs typeface="ＭＳ Ｐゴシック" pitchFamily="-84" charset="-128"/>
              </a:rPr>
              <a:t>/802.11/</a:t>
            </a:r>
            <a:r>
              <a:rPr lang="en-US" altLang="ja-JP" dirty="0" err="1">
                <a:ea typeface="ＭＳ Ｐゴシック" pitchFamily="-84" charset="-128"/>
                <a:cs typeface="ＭＳ Ｐゴシック" pitchFamily="-84" charset="-128"/>
              </a:rPr>
              <a:t>dcn</a:t>
            </a:r>
            <a:r>
              <a:rPr lang="en-US" altLang="ja-JP" dirty="0">
                <a:ea typeface="ＭＳ Ｐゴシック" pitchFamily="-84" charset="-128"/>
                <a:cs typeface="ＭＳ Ｐゴシック" pitchFamily="-84" charset="-128"/>
              </a:rPr>
              <a:t>/15/11-15-1483-05-00ai-november-january-teleconference-minutes.doc</a:t>
            </a:r>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a:p>
            <a:r>
              <a:rPr lang="en-US" altLang="ja-JP" dirty="0" smtClean="0"/>
              <a:t>Moved: Hitoshi Morioka</a:t>
            </a:r>
          </a:p>
          <a:p>
            <a:pPr>
              <a:defRPr/>
            </a:pPr>
            <a:r>
              <a:rPr lang="en-US" altLang="ja-JP" dirty="0" err="1" smtClean="0"/>
              <a:t>Seconded:Peter</a:t>
            </a:r>
            <a:r>
              <a:rPr lang="en-US" altLang="ja-JP" dirty="0" smtClean="0"/>
              <a:t> Yee</a:t>
            </a:r>
          </a:p>
          <a:p>
            <a:pPr>
              <a:defRPr/>
            </a:pPr>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to </a:t>
            </a:r>
            <a:r>
              <a:rPr kumimoji="1" lang="en-US" altLang="ja-JP" dirty="0" err="1" smtClean="0"/>
              <a:t>Recirc</a:t>
            </a:r>
            <a:r>
              <a:rPr kumimoji="1" lang="en-US" altLang="ja-JP" dirty="0" smtClean="0"/>
              <a:t> </a:t>
            </a:r>
            <a:r>
              <a:rPr kumimoji="1" lang="en-US" altLang="ja-JP" dirty="0" smtClean="0"/>
              <a:t>SB</a:t>
            </a:r>
            <a:endParaRPr kumimoji="1" lang="ja-JP" altLang="en-US" dirty="0"/>
          </a:p>
        </p:txBody>
      </p:sp>
      <p:sp>
        <p:nvSpPr>
          <p:cNvPr id="3" name="コンテンツ プレースホルダー 2"/>
          <p:cNvSpPr>
            <a:spLocks noGrp="1"/>
          </p:cNvSpPr>
          <p:nvPr>
            <p:ph idx="1"/>
          </p:nvPr>
        </p:nvSpPr>
        <p:spPr>
          <a:xfrm>
            <a:off x="533400" y="1447799"/>
            <a:ext cx="7924800" cy="5027613"/>
          </a:xfrm>
        </p:spPr>
        <p:txBody>
          <a:bodyPr/>
          <a:lstStyle/>
          <a:p>
            <a:r>
              <a:rPr kumimoji="1" lang="en-US" altLang="ja-JP" dirty="0"/>
              <a:t>Having approved comment resolutions for all of the comments received from </a:t>
            </a:r>
            <a:r>
              <a:rPr kumimoji="1" lang="en-US" altLang="ja-JP" dirty="0" smtClean="0"/>
              <a:t>initial </a:t>
            </a:r>
            <a:r>
              <a:rPr kumimoji="1" lang="en-US" altLang="ja-JP" dirty="0" err="1" smtClean="0"/>
              <a:t>Sponosor</a:t>
            </a:r>
            <a:r>
              <a:rPr kumimoji="1" lang="en-US" altLang="ja-JP" dirty="0" smtClean="0"/>
              <a:t> Ballot on </a:t>
            </a:r>
            <a:r>
              <a:rPr kumimoji="1" lang="en-US" altLang="ja-JP" dirty="0"/>
              <a:t>P802.11ai D6.0 as contained in document </a:t>
            </a:r>
            <a:r>
              <a:rPr kumimoji="1" lang="ja-JP" altLang="en-US" dirty="0" smtClean="0"/>
              <a:t>　</a:t>
            </a:r>
            <a:r>
              <a:rPr kumimoji="1" lang="en-US" altLang="ja-JP" dirty="0" smtClean="0"/>
              <a:t>11-15/1196r31</a:t>
            </a:r>
            <a:r>
              <a:rPr kumimoji="1" lang="en-US" altLang="ja-JP" dirty="0"/>
              <a:t>.</a:t>
            </a:r>
            <a:r>
              <a:rPr kumimoji="1" lang="en-US" altLang="ja-JP" dirty="0"/>
              <a:t>	</a:t>
            </a:r>
            <a:endParaRPr kumimoji="1" lang="en-US" altLang="ja-JP" dirty="0" smtClean="0"/>
          </a:p>
          <a:p>
            <a:pPr lvl="1"/>
            <a:r>
              <a:rPr kumimoji="1" lang="en-US" altLang="ja-JP" dirty="0" smtClean="0"/>
              <a:t>Instruct </a:t>
            </a:r>
            <a:r>
              <a:rPr kumimoji="1" lang="en-US" altLang="ja-JP" dirty="0"/>
              <a:t>the editor to prepare Draft D7.0 incorporating these resolutions and,			</a:t>
            </a:r>
            <a:endParaRPr kumimoji="1" lang="en-US" altLang="ja-JP" dirty="0" smtClean="0"/>
          </a:p>
          <a:p>
            <a:pPr lvl="1"/>
            <a:r>
              <a:rPr kumimoji="1" lang="en-US" altLang="ja-JP" dirty="0" smtClean="0"/>
              <a:t> </a:t>
            </a:r>
            <a:r>
              <a:rPr kumimoji="1" lang="en-US" altLang="ja-JP" dirty="0"/>
              <a:t>Approve a 15 day Sponsor Recirculation Ballot asking the question </a:t>
            </a:r>
            <a:r>
              <a:rPr kumimoji="1" lang="en-US" altLang="ja-JP" dirty="0" smtClean="0"/>
              <a:t>“</a:t>
            </a:r>
            <a:r>
              <a:rPr kumimoji="1" lang="en-US" altLang="ja-JP" dirty="0"/>
              <a:t>Should P802.11ai D7.0  be forwarded to </a:t>
            </a:r>
            <a:r>
              <a:rPr kumimoji="1" lang="en-US" altLang="ja-JP" dirty="0" err="1"/>
              <a:t>RevCom</a:t>
            </a:r>
            <a:r>
              <a:rPr kumimoji="1" lang="en-US" altLang="ja-JP" dirty="0"/>
              <a:t>?” </a:t>
            </a:r>
            <a:endParaRPr kumimoji="1" lang="en-US" altLang="ja-JP" dirty="0" smtClean="0"/>
          </a:p>
          <a:p>
            <a:r>
              <a:rPr kumimoji="1" lang="en-US" altLang="ja-JP" dirty="0" smtClean="0"/>
              <a:t>Moved</a:t>
            </a:r>
            <a:r>
              <a:rPr kumimoji="1" lang="en-US" altLang="ja-JP" dirty="0"/>
              <a:t>: </a:t>
            </a:r>
            <a:r>
              <a:rPr kumimoji="1" lang="en-US" altLang="ja-JP" dirty="0" smtClean="0"/>
              <a:t>Lee Armstrong</a:t>
            </a:r>
            <a:r>
              <a:rPr kumimoji="1" lang="en-US" altLang="ja-JP" dirty="0" smtClean="0"/>
              <a:t>  </a:t>
            </a:r>
            <a:endParaRPr kumimoji="1" lang="en-US" altLang="ja-JP" dirty="0" smtClean="0"/>
          </a:p>
          <a:p>
            <a:r>
              <a:rPr kumimoji="1" lang="en-US" altLang="ja-JP" dirty="0" smtClean="0"/>
              <a:t>Seconded</a:t>
            </a:r>
            <a:r>
              <a:rPr kumimoji="1" lang="en-US" altLang="ja-JP" dirty="0"/>
              <a:t>: </a:t>
            </a:r>
            <a:r>
              <a:rPr kumimoji="1" lang="en-US" altLang="ja-JP" dirty="0" err="1" smtClean="0"/>
              <a:t>Jouni</a:t>
            </a:r>
            <a:r>
              <a:rPr kumimoji="1" lang="en-US" altLang="ja-JP" dirty="0" smtClean="0"/>
              <a:t> </a:t>
            </a:r>
            <a:r>
              <a:rPr kumimoji="1" lang="en-US" altLang="ja-JP" dirty="0" err="1" smtClean="0"/>
              <a:t>Malinen</a:t>
            </a:r>
            <a:endParaRPr kumimoji="1" lang="en-US" altLang="ja-JP" dirty="0" smtClean="0"/>
          </a:p>
          <a:p>
            <a:r>
              <a:rPr kumimoji="1" lang="en-US" altLang="ja-JP" dirty="0" smtClean="0"/>
              <a:t> Result</a:t>
            </a:r>
            <a:r>
              <a:rPr kumimoji="1" lang="en-US" altLang="ja-JP" dirty="0"/>
              <a:t>: </a:t>
            </a:r>
            <a:r>
              <a:rPr kumimoji="1" lang="en-US" altLang="ja-JP" dirty="0" smtClean="0"/>
              <a:t>y-n-a:8/0/2</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Jan 2016</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extLst>
      <p:ext uri="{BB962C8B-B14F-4D97-AF65-F5344CB8AC3E}">
        <p14:creationId xmlns:p14="http://schemas.microsoft.com/office/powerpoint/2010/main" val="1774945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a:t>
            </a:r>
          </a:p>
          <a:p>
            <a:r>
              <a:rPr kumimoji="1" lang="en-US" altLang="ja-JP" dirty="0" err="1" smtClean="0"/>
              <a:t>TGai</a:t>
            </a:r>
            <a:r>
              <a:rPr kumimoji="1" lang="en-US" altLang="ja-JP" dirty="0" smtClean="0"/>
              <a:t> CRC will not conduct any business during the March plenary.</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Jan 2016</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extLst>
      <p:ext uri="{BB962C8B-B14F-4D97-AF65-F5344CB8AC3E}">
        <p14:creationId xmlns:p14="http://schemas.microsoft.com/office/powerpoint/2010/main" val="1033297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a:t>
            </a:r>
            <a:r>
              <a:rPr lang="en-US" altLang="ja-JP" sz="2900" dirty="0" smtClean="0">
                <a:ea typeface="ＭＳ Ｐゴシック" pitchFamily="-84" charset="-128"/>
                <a:cs typeface="ＭＳ Ｐゴシック" pitchFamily="-84" charset="-128"/>
              </a:rPr>
              <a:t>Mar &amp; May</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March</a:t>
            </a:r>
          </a:p>
          <a:p>
            <a:pPr lvl="1"/>
            <a:r>
              <a:rPr kumimoji="1" lang="en-US" altLang="ja-JP" dirty="0" err="1" smtClean="0"/>
              <a:t>TGai</a:t>
            </a:r>
            <a:r>
              <a:rPr kumimoji="1" lang="en-US" altLang="ja-JP" dirty="0" smtClean="0"/>
              <a:t> CRC will </a:t>
            </a:r>
            <a:r>
              <a:rPr kumimoji="1" lang="en-US" altLang="ja-JP" dirty="0"/>
              <a:t>not conduct any business during the March </a:t>
            </a:r>
            <a:r>
              <a:rPr kumimoji="1" lang="en-US" altLang="ja-JP" dirty="0" smtClean="0"/>
              <a:t>plenary.</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Goals </a:t>
            </a:r>
            <a:r>
              <a:rPr lang="en-US" altLang="ja-JP" dirty="0" smtClean="0">
                <a:ea typeface="ＭＳ Ｐゴシック" pitchFamily="-84" charset="-128"/>
                <a:cs typeface="ＭＳ Ｐゴシック" pitchFamily="-84" charset="-128"/>
              </a:rPr>
              <a:t>for the  </a:t>
            </a:r>
            <a:r>
              <a:rPr lang="en-US" altLang="ja-JP" dirty="0" smtClean="0">
                <a:ea typeface="ＭＳ Ｐゴシック" pitchFamily="-84" charset="-128"/>
                <a:cs typeface="ＭＳ Ｐゴシック" pitchFamily="-84" charset="-128"/>
              </a:rPr>
              <a:t>May Meeting</a:t>
            </a:r>
            <a:r>
              <a:rPr lang="en-US" altLang="ja-JP" dirty="0" smtClean="0">
                <a:ea typeface="ＭＳ Ｐゴシック" pitchFamily="-84" charset="-128"/>
                <a:cs typeface="ＭＳ Ｐゴシック" pitchFamily="-84" charset="-128"/>
              </a:rPr>
              <a:t>:</a:t>
            </a:r>
          </a:p>
          <a:p>
            <a:pPr lvl="1"/>
            <a:r>
              <a:rPr lang="en-US" altLang="ja-JP" sz="2800" dirty="0" smtClean="0"/>
              <a:t>Approve minutes of past meeting and teleconference</a:t>
            </a:r>
          </a:p>
          <a:p>
            <a:pPr lvl="1"/>
            <a:r>
              <a:rPr lang="en-US" altLang="ja-JP" sz="2800" dirty="0" smtClean="0"/>
              <a:t>Comment resolution of </a:t>
            </a:r>
            <a:r>
              <a:rPr lang="en-US" altLang="ja-JP" sz="2800" dirty="0" err="1"/>
              <a:t>Recirc</a:t>
            </a:r>
            <a:r>
              <a:rPr lang="en-US" altLang="ja-JP" sz="2800" dirty="0"/>
              <a:t> sponsor LB</a:t>
            </a:r>
            <a:endParaRPr lang="en-US" altLang="ja-JP" sz="2800" dirty="0" smtClean="0"/>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a:t>
            </a:r>
            <a:r>
              <a:rPr lang="en-US" altLang="ja-JP" sz="2800" dirty="0" smtClean="0"/>
              <a:t>July</a:t>
            </a:r>
            <a:endParaRPr lang="en-US" altLang="ja-JP" sz="2800" dirty="0" smtClean="0"/>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27</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0" y="1246414"/>
            <a:ext cx="102108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br>
              <a:rPr lang="en-US" altLang="ja-JP" dirty="0" smtClean="0"/>
            </a:br>
            <a:r>
              <a:rPr lang="en-US" altLang="ja-JP" dirty="0" smtClean="0"/>
              <a:t>						Mar15/Jul15/Aug15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Sep 15/Mar 16/Jul 16/Sep 16	</a:t>
            </a:r>
          </a:p>
          <a:p>
            <a:pPr lvl="1"/>
            <a:r>
              <a:rPr lang="en-US" altLang="ja-JP" dirty="0" smtClean="0"/>
              <a:t>Final 802.11 WG Approval	                             Aug 16</a:t>
            </a:r>
          </a:p>
          <a:p>
            <a:pPr lvl="1"/>
            <a:r>
              <a:rPr lang="en-US" altLang="ja-JP" dirty="0" smtClean="0"/>
              <a:t>final or Conditional 802 EC Approval           	July 16</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Sep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Jan 2016</a:t>
            </a:r>
            <a:endParaRPr lang="en-US" altLang="ja-JP" dirty="0">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28</a:t>
            </a:fld>
            <a:endParaRPr lang="en-US" altLang="ja-JP" smtClean="0">
              <a:latin typeface="Times New Roman" pitchFamily="-65" charset="0"/>
            </a:endParaRPr>
          </a:p>
        </p:txBody>
      </p:sp>
    </p:spTree>
    <p:extLst>
      <p:ext uri="{BB962C8B-B14F-4D97-AF65-F5344CB8AC3E}">
        <p14:creationId xmlns:p14="http://schemas.microsoft.com/office/powerpoint/2010/main" val="19307727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77500" lnSpcReduction="2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 </a:t>
            </a:r>
            <a:r>
              <a:rPr lang="en-US" altLang="ja-JP" dirty="0"/>
              <a:t> </a:t>
            </a:r>
            <a:r>
              <a:rPr lang="en-US" altLang="ja-JP" dirty="0" smtClean="0"/>
              <a:t>Feb 9 to  May 31. </a:t>
            </a:r>
            <a:endParaRPr lang="en-US" altLang="ja-JP" dirty="0" smtClean="0"/>
          </a:p>
          <a:p>
            <a:pPr lvl="1">
              <a:defRPr/>
            </a:pPr>
            <a:r>
              <a:rPr lang="en-US" altLang="ja-JP" dirty="0" smtClean="0"/>
              <a:t>Tuesdays 10:00 ET</a:t>
            </a:r>
            <a:endParaRPr lang="ja-JP" altLang="en-US" dirty="0" smtClean="0"/>
          </a:p>
          <a:p>
            <a:pPr lvl="1">
              <a:defRPr/>
            </a:pPr>
            <a:r>
              <a:rPr lang="en-US" altLang="ja-JP" dirty="0" smtClean="0"/>
              <a:t>Duration </a:t>
            </a:r>
            <a:r>
              <a:rPr lang="en-US" altLang="ja-JP" dirty="0" smtClean="0"/>
              <a:t>1.5 Hour</a:t>
            </a:r>
            <a:endParaRPr lang="en-US" altLang="ja-JP" dirty="0" smtClean="0"/>
          </a:p>
          <a:p>
            <a:pPr lvl="1">
              <a:defRPr/>
            </a:pPr>
            <a:r>
              <a:rPr lang="en-US" altLang="ja-JP" dirty="0" smtClean="0"/>
              <a:t>Using WEB-EX that will be provided by Task Group Chair</a:t>
            </a:r>
          </a:p>
          <a:p>
            <a:pPr marL="457200" lvl="1" indent="0">
              <a:buNone/>
              <a:defRPr/>
            </a:pPr>
            <a:r>
              <a:rPr lang="en-US" altLang="ja-JP" dirty="0" err="1" smtClean="0"/>
              <a:t>Moved:Lee</a:t>
            </a:r>
            <a:r>
              <a:rPr lang="en-US" altLang="ja-JP" dirty="0" smtClean="0"/>
              <a:t> Armstrong</a:t>
            </a:r>
          </a:p>
          <a:p>
            <a:pPr marL="457200" lvl="1" indent="0">
              <a:buNone/>
              <a:defRPr/>
            </a:pPr>
            <a:r>
              <a:rPr lang="en-US" altLang="ja-JP" dirty="0" err="1" smtClean="0"/>
              <a:t>Second:Jouni</a:t>
            </a:r>
            <a:r>
              <a:rPr lang="en-US" altLang="ja-JP" dirty="0" smtClean="0"/>
              <a:t> </a:t>
            </a:r>
            <a:r>
              <a:rPr lang="en-US" altLang="ja-JP" dirty="0" err="1" smtClean="0"/>
              <a:t>Malinen</a:t>
            </a:r>
            <a:endParaRPr lang="en-US" altLang="ja-JP" dirty="0" smtClean="0"/>
          </a:p>
          <a:p>
            <a:pPr>
              <a:defRPr/>
            </a:pPr>
            <a:r>
              <a:rPr lang="en-US" altLang="ja-JP" dirty="0" smtClean="0">
                <a:ea typeface="ＭＳ Ｐゴシック" pitchFamily="-84" charset="-128"/>
                <a:cs typeface="ＭＳ Ｐゴシック" pitchFamily="-84" charset="-128"/>
              </a:rPr>
              <a:t>Approved  by unanimous consent</a:t>
            </a:r>
          </a:p>
          <a:p>
            <a:pPr>
              <a:buNone/>
              <a:defRPr/>
            </a:pPr>
            <a:endParaRPr lang="en-US" altLang="ja-JP" dirty="0" smtClean="0">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2016</a:t>
            </a:r>
            <a:endParaRPr lang="en-US" altLang="ja-JP" dirty="0"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Jan </a:t>
            </a:r>
            <a:r>
              <a:rPr lang="en-US" altLang="ja-JP" sz="2900" dirty="0" smtClean="0">
                <a:ea typeface="ＭＳ Ｐゴシック" pitchFamily="-65" charset="-128"/>
                <a:cs typeface="ＭＳ Ｐゴシック" pitchFamily="-65" charset="-128"/>
              </a:rPr>
              <a:t>2016 </a:t>
            </a:r>
            <a:r>
              <a:rPr lang="en-US" altLang="ja-JP" sz="2800" dirty="0" smtClean="0">
                <a:ea typeface="ＭＳ Ｐゴシック" pitchFamily="-84" charset="-128"/>
                <a:cs typeface="ＭＳ Ｐゴシック" pitchFamily="-84" charset="-128"/>
              </a:rPr>
              <a:t>Atlanta</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a:t>Approve minutes of past meeting and teleconference</a:t>
            </a:r>
          </a:p>
          <a:p>
            <a:pPr lvl="1"/>
            <a:r>
              <a:rPr lang="en-US" altLang="ja-JP" sz="2800" dirty="0"/>
              <a:t>Comment resolution of 1</a:t>
            </a:r>
            <a:r>
              <a:rPr lang="en-US" altLang="ja-JP" sz="2800" baseline="30000" dirty="0"/>
              <a:t>st</a:t>
            </a:r>
            <a:r>
              <a:rPr lang="en-US" altLang="ja-JP" sz="2800" dirty="0"/>
              <a:t>  sponsor LB</a:t>
            </a:r>
          </a:p>
          <a:p>
            <a:pPr lvl="1"/>
            <a:r>
              <a:rPr lang="en-US" altLang="ja-JP" sz="2800" dirty="0"/>
              <a:t>Approve to forward the </a:t>
            </a:r>
            <a:r>
              <a:rPr lang="en-US" altLang="ja-JP" sz="2800" dirty="0" err="1"/>
              <a:t>Recirc</a:t>
            </a:r>
            <a:r>
              <a:rPr lang="en-US" altLang="ja-JP" sz="2800" dirty="0"/>
              <a:t> sponsor LB</a:t>
            </a:r>
          </a:p>
          <a:p>
            <a:pPr lvl="1"/>
            <a:r>
              <a:rPr lang="en-US" altLang="ja-JP" sz="2800" dirty="0"/>
              <a:t>Approve Timeline</a:t>
            </a:r>
          </a:p>
          <a:p>
            <a:pPr lvl="1"/>
            <a:r>
              <a:rPr lang="en-US" altLang="ja-JP" sz="2800" dirty="0"/>
              <a:t>Approve Teleconference schedule</a:t>
            </a:r>
          </a:p>
          <a:p>
            <a:pPr lvl="1"/>
            <a:r>
              <a:rPr lang="en-US" altLang="ja-JP" sz="2800" dirty="0"/>
              <a:t>Approve Plan for  Mar</a:t>
            </a:r>
          </a:p>
          <a:p>
            <a:pPr marL="457200" lvl="1" indent="0">
              <a:buNone/>
            </a:pPr>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Jan 2016</a:t>
            </a:r>
            <a:endParaRPr lang="en-US" altLang="ja-JP">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381000"/>
          </a:xfrm>
        </p:spPr>
        <p:txBody>
          <a:bodyPr/>
          <a:lstStyle/>
          <a:p>
            <a:r>
              <a:rPr kumimoji="1" lang="en-US" altLang="ja-JP" dirty="0" smtClean="0"/>
              <a:t>Plan for this week</a:t>
            </a:r>
            <a:endParaRPr kumimoji="1" lang="ja-JP" altLang="en-US"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776876767"/>
              </p:ext>
            </p:extLst>
          </p:nvPr>
        </p:nvGraphicFramePr>
        <p:xfrm>
          <a:off x="609600" y="1216875"/>
          <a:ext cx="7772400" cy="222504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kumimoji="1" lang="en-US" altLang="ja-JP" dirty="0" smtClean="0">
                          <a:solidFill>
                            <a:schemeClr val="tx1"/>
                          </a:solidFill>
                        </a:rPr>
                        <a:t>Time/Day</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Jan 18</a:t>
                      </a:r>
                      <a:r>
                        <a:rPr kumimoji="1" lang="en-US" altLang="ja-JP" baseline="0" dirty="0" smtClean="0">
                          <a:solidFill>
                            <a:schemeClr val="tx1"/>
                          </a:solidFill>
                        </a:rPr>
                        <a:t> </a:t>
                      </a:r>
                      <a:r>
                        <a:rPr kumimoji="1" lang="en-US" altLang="ja-JP" dirty="0" smtClean="0">
                          <a:solidFill>
                            <a:schemeClr val="tx1"/>
                          </a:solidFill>
                        </a:rPr>
                        <a:t>Mon</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Jan 19</a:t>
                      </a:r>
                      <a:r>
                        <a:rPr kumimoji="1" lang="en-US" altLang="ja-JP" baseline="0" dirty="0" smtClean="0">
                          <a:solidFill>
                            <a:schemeClr val="tx1"/>
                          </a:solidFill>
                        </a:rPr>
                        <a:t> </a:t>
                      </a:r>
                      <a:r>
                        <a:rPr kumimoji="1" lang="en-US" altLang="ja-JP" dirty="0" smtClean="0">
                          <a:solidFill>
                            <a:schemeClr val="tx1"/>
                          </a:solidFill>
                        </a:rPr>
                        <a:t> Tue</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Jan 20</a:t>
                      </a:r>
                      <a:r>
                        <a:rPr kumimoji="1" lang="en-US" altLang="ja-JP" baseline="0" dirty="0" smtClean="0">
                          <a:solidFill>
                            <a:schemeClr val="tx1"/>
                          </a:solidFill>
                        </a:rPr>
                        <a:t> </a:t>
                      </a:r>
                      <a:r>
                        <a:rPr kumimoji="1" lang="en-US" altLang="ja-JP" dirty="0" smtClean="0">
                          <a:solidFill>
                            <a:schemeClr val="tx1"/>
                          </a:solidFill>
                        </a:rPr>
                        <a:t> Wed</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Jan 21 Thu</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dirty="0" smtClean="0">
                          <a:solidFill>
                            <a:schemeClr val="tx1"/>
                          </a:solidFill>
                        </a:rPr>
                        <a:t>AM1</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pPr algn="ctr"/>
                      <a:r>
                        <a:rPr kumimoji="1" lang="en-US" altLang="ja-JP" dirty="0" smtClean="0">
                          <a:solidFill>
                            <a:schemeClr val="tx1"/>
                          </a:solidFill>
                        </a:rPr>
                        <a:t>AM2</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70840">
                <a:tc>
                  <a:txBody>
                    <a:bodyPr/>
                    <a:lstStyle/>
                    <a:p>
                      <a:pPr algn="ctr"/>
                      <a:r>
                        <a:rPr kumimoji="1" lang="en-US" altLang="ja-JP" dirty="0" smtClean="0">
                          <a:solidFill>
                            <a:schemeClr val="tx1"/>
                          </a:solidFill>
                        </a:rPr>
                        <a:t>PM1</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pPr algn="ctr"/>
                      <a:r>
                        <a:rPr kumimoji="1" lang="en-US" altLang="ja-JP" dirty="0" smtClean="0">
                          <a:solidFill>
                            <a:schemeClr val="tx1"/>
                          </a:solidFill>
                        </a:rPr>
                        <a:t>PM2</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70840">
                <a:tc>
                  <a:txBody>
                    <a:bodyPr/>
                    <a:lstStyle/>
                    <a:p>
                      <a:pPr algn="ctr"/>
                      <a:r>
                        <a:rPr kumimoji="1" lang="en-US" altLang="ja-JP" dirty="0" smtClean="0">
                          <a:solidFill>
                            <a:schemeClr val="tx1"/>
                          </a:solidFill>
                        </a:rPr>
                        <a:t>EVE</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日付プレースホルダー 3"/>
          <p:cNvSpPr>
            <a:spLocks noGrp="1"/>
          </p:cNvSpPr>
          <p:nvPr>
            <p:ph type="dt" sz="half" idx="10"/>
          </p:nvPr>
        </p:nvSpPr>
        <p:spPr/>
        <p:txBody>
          <a:bodyPr/>
          <a:lstStyle/>
          <a:p>
            <a:pPr>
              <a:defRPr/>
            </a:pPr>
            <a:r>
              <a:rPr lang="en-US" altLang="ja-JP" smtClean="0"/>
              <a:t>Jan 2016</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extLst>
      <p:ext uri="{BB962C8B-B14F-4D97-AF65-F5344CB8AC3E}">
        <p14:creationId xmlns:p14="http://schemas.microsoft.com/office/powerpoint/2010/main" val="969720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Presentation schedule</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err="1" smtClean="0"/>
              <a:t>Modnay</a:t>
            </a:r>
            <a:r>
              <a:rPr kumimoji="1" lang="en-US" altLang="ja-JP" dirty="0" smtClean="0"/>
              <a:t> AM1</a:t>
            </a:r>
          </a:p>
          <a:p>
            <a:pPr lvl="1"/>
            <a:r>
              <a:rPr lang="en-US" altLang="ja-JP" dirty="0" smtClean="0"/>
              <a:t>Hitoshi Morioka</a:t>
            </a:r>
          </a:p>
          <a:p>
            <a:pPr lvl="1"/>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Jan 2016</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extLst>
      <p:ext uri="{BB962C8B-B14F-4D97-AF65-F5344CB8AC3E}">
        <p14:creationId xmlns:p14="http://schemas.microsoft.com/office/powerpoint/2010/main" val="1792871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Jan 18</a:t>
            </a:r>
            <a:r>
              <a:rPr lang="en-US" altLang="ja-JP" baseline="30000" dirty="0" smtClean="0"/>
              <a:t>th</a:t>
            </a:r>
            <a:r>
              <a:rPr lang="en-US" altLang="ja-JP" dirty="0" smtClean="0"/>
              <a:t>,  2015 – 10:30-12:30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the past meeting and </a:t>
            </a:r>
            <a:r>
              <a:rPr lang="en-US" altLang="ja-JP" dirty="0" err="1" smtClean="0"/>
              <a:t>teleco</a:t>
            </a:r>
            <a:r>
              <a:rPr lang="en-US" altLang="ja-JP" dirty="0" smtClean="0"/>
              <a:t> minutes.</a:t>
            </a:r>
          </a:p>
          <a:p>
            <a:r>
              <a:rPr lang="en-US" altLang="ja-JP" dirty="0" smtClean="0"/>
              <a:t>Editors report</a:t>
            </a:r>
          </a:p>
          <a:p>
            <a:r>
              <a:rPr lang="en-US" altLang="ja-JP" dirty="0" smtClean="0"/>
              <a:t>Motion for the comment </a:t>
            </a:r>
            <a:r>
              <a:rPr lang="en-US" altLang="ja-JP" dirty="0" err="1" smtClean="0"/>
              <a:t>resoulution</a:t>
            </a:r>
            <a:r>
              <a:rPr lang="en-US" altLang="ja-JP" dirty="0" smtClean="0"/>
              <a:t> from past  </a:t>
            </a:r>
            <a:r>
              <a:rPr lang="en-US" altLang="ja-JP" dirty="0" err="1" smtClean="0"/>
              <a:t>teleco</a:t>
            </a:r>
            <a:r>
              <a:rPr lang="en-US" altLang="ja-JP" dirty="0" smtClean="0"/>
              <a:t>.</a:t>
            </a:r>
          </a:p>
          <a:p>
            <a:r>
              <a:rPr lang="en-US" altLang="ja-JP" dirty="0" smtClean="0"/>
              <a:t>Comment </a:t>
            </a:r>
            <a:r>
              <a:rPr lang="en-US" altLang="ja-JP" dirty="0"/>
              <a:t>resolution</a:t>
            </a:r>
          </a:p>
          <a:p>
            <a:r>
              <a:rPr lang="en-US" altLang="ja-JP" dirty="0" smtClean="0"/>
              <a:t>Recess until PM1</a:t>
            </a:r>
          </a:p>
        </p:txBody>
      </p:sp>
      <p:sp>
        <p:nvSpPr>
          <p:cNvPr id="26628" name="Date Placeholder 3"/>
          <p:cNvSpPr>
            <a:spLocks noGrp="1"/>
          </p:cNvSpPr>
          <p:nvPr>
            <p:ph type="dt" sz="quarter" idx="10"/>
          </p:nvPr>
        </p:nvSpPr>
        <p:spPr/>
        <p:txBody>
          <a:bodyPr/>
          <a:lstStyle/>
          <a:p>
            <a:r>
              <a:rPr lang="en-US" altLang="ja-JP" smtClean="0"/>
              <a:t>Jan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Tree>
    <p:extLst>
      <p:ext uri="{BB962C8B-B14F-4D97-AF65-F5344CB8AC3E}">
        <p14:creationId xmlns:p14="http://schemas.microsoft.com/office/powerpoint/2010/main" val="161457998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31947</TotalTime>
  <Words>1565</Words>
  <Application>Microsoft Macintosh PowerPoint</Application>
  <PresentationFormat>画面に合わせる (4:3)</PresentationFormat>
  <Paragraphs>382</Paragraphs>
  <Slides>29</Slides>
  <Notes>17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29</vt:i4>
      </vt:variant>
    </vt:vector>
  </HeadingPairs>
  <TitlesOfParts>
    <vt:vector size="36" baseType="lpstr">
      <vt:lpstr>Helvetica</vt:lpstr>
      <vt:lpstr>Monotype Sorts</vt:lpstr>
      <vt:lpstr>ＭＳ Ｐゴシック</vt:lpstr>
      <vt:lpstr>ＭＳ 明朝</vt:lpstr>
      <vt:lpstr>Arial</vt:lpstr>
      <vt:lpstr>Times New Roman</vt:lpstr>
      <vt:lpstr>802-11-Submission</vt:lpstr>
      <vt:lpstr>IEEE 802.11ai Fast Initial Link Setup  Agenda for January  2016 Atlanta</vt:lpstr>
      <vt:lpstr>Abstract</vt:lpstr>
      <vt:lpstr>Meeting Protocol</vt:lpstr>
      <vt:lpstr>Attendance</vt:lpstr>
      <vt:lpstr>Attendance, Voting &amp; Document Status</vt:lpstr>
      <vt:lpstr>IEEE 802.11 FILS TGai – Jan 2016 Atlanta</vt:lpstr>
      <vt:lpstr>Plan for this week</vt:lpstr>
      <vt:lpstr>Presentation schedule</vt:lpstr>
      <vt:lpstr>Agenda  Monday Jan 18th,  2015 – 10:30-12:30</vt:lpstr>
      <vt:lpstr>Agenda  Monday Jan 18th,  2015 – 13:30-15:30</vt:lpstr>
      <vt:lpstr>Agenda  Monday Jan 18th,  2015 – 16:00-18:00</vt:lpstr>
      <vt:lpstr>Agenda  Tuesday Jan 19th,  2015 – 10:30-12:30</vt:lpstr>
      <vt:lpstr>Agenda  Tuesday Jan 19th,  2015 – 16:00-18:00</vt:lpstr>
      <vt:lpstr>Agenda  Tuesday Jan 19th,  2015 – 19:30-21:30</vt:lpstr>
      <vt:lpstr>Agenda Wednesday Jan 20th ,  2015 – 8:00-10:00</vt:lpstr>
      <vt:lpstr>Agenda Wednesday Jan 20th ,  2015 – 16:00-18:00</vt:lpstr>
      <vt:lpstr>Agenda Thursday Jan 21st ,  2015 – 8:00-10:00</vt:lpstr>
      <vt:lpstr>Administrative Items</vt:lpstr>
      <vt:lpstr>Participants, Patents, and Duty to Inform</vt:lpstr>
      <vt:lpstr>Patent Related Links</vt:lpstr>
      <vt:lpstr>Call for Potentially Essential Patents</vt:lpstr>
      <vt:lpstr>Other Guidelines for IEEE WG Meetings</vt:lpstr>
      <vt:lpstr>Approve TGai meeting minutes of  Dallas</vt:lpstr>
      <vt:lpstr>Approve TGai teleconference meeting minutes of Dallas to Atlanta  meeting.</vt:lpstr>
      <vt:lpstr>Motion to Recirc SB</vt:lpstr>
      <vt:lpstr>Motion</vt:lpstr>
      <vt:lpstr>Plan for Mar &amp; May</vt:lpstr>
      <vt:lpstr>Time line of TGai</vt:lpstr>
      <vt:lpstr>Teleconference Schedule </vt:lpstr>
    </vt:vector>
  </TitlesOfParts>
  <Manager/>
  <Company>ATRD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h.mano@every-sense.com</cp:lastModifiedBy>
  <cp:revision>562</cp:revision>
  <cp:lastPrinted>1998-02-10T13:28:06Z</cp:lastPrinted>
  <dcterms:created xsi:type="dcterms:W3CDTF">2015-05-11T15:01:54Z</dcterms:created>
  <dcterms:modified xsi:type="dcterms:W3CDTF">2016-01-21T14:38:21Z</dcterms:modified>
  <cp:category/>
</cp:coreProperties>
</file>