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429" r:id="rId7"/>
    <p:sldId id="473" r:id="rId8"/>
    <p:sldId id="469" r:id="rId9"/>
    <p:sldId id="463" r:id="rId10"/>
    <p:sldId id="474" r:id="rId11"/>
    <p:sldId id="456" r:id="rId12"/>
    <p:sldId id="459" r:id="rId13"/>
    <p:sldId id="475" r:id="rId14"/>
    <p:sldId id="461" r:id="rId15"/>
    <p:sldId id="471" r:id="rId16"/>
    <p:sldId id="472" r:id="rId17"/>
    <p:sldId id="343" r:id="rId18"/>
    <p:sldId id="272" r:id="rId19"/>
    <p:sldId id="464" r:id="rId20"/>
    <p:sldId id="465" r:id="rId21"/>
    <p:sldId id="466" r:id="rId22"/>
    <p:sldId id="467" r:id="rId23"/>
    <p:sldId id="305" r:id="rId24"/>
    <p:sldId id="322" r:id="rId25"/>
    <p:sldId id="426" r:id="rId26"/>
    <p:sldId id="470" r:id="rId27"/>
    <p:sldId id="293"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763" autoAdjust="0"/>
    <p:restoredTop sz="86592" autoAdjust="0"/>
  </p:normalViewPr>
  <p:slideViewPr>
    <p:cSldViewPr showGuides="1">
      <p:cViewPr>
        <p:scale>
          <a:sx n="82" d="100"/>
          <a:sy n="82" d="100"/>
        </p:scale>
        <p:origin x="136" y="14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937264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50176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29324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859031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22</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1647149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a:t>
            </a:fld>
            <a:endParaRPr lang="en-US" altLang="ja-JP"/>
          </a:p>
        </p:txBody>
      </p:sp>
    </p:spTree>
    <p:extLst>
      <p:ext uri="{BB962C8B-B14F-4D97-AF65-F5344CB8AC3E}">
        <p14:creationId xmlns:p14="http://schemas.microsoft.com/office/powerpoint/2010/main" val="1565228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231369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021784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Jan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802.11-15-1536-01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grouper.ieee.org/groups/802/11/SponsorBallot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January  2016 Atlanta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2015-12-20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a:t>
            </a:r>
            <a:r>
              <a:rPr lang="en-US" altLang="ja-JP" dirty="0" smtClean="0"/>
              <a:t>18</a:t>
            </a:r>
            <a:r>
              <a:rPr lang="en-US" altLang="ja-JP" baseline="30000" dirty="0" smtClean="0"/>
              <a:t>th</a:t>
            </a:r>
            <a:r>
              <a:rPr lang="en-US" altLang="ja-JP" dirty="0" smtClean="0"/>
              <a:t>,  2015 – </a:t>
            </a:r>
            <a:r>
              <a:rPr lang="en-US" altLang="ja-JP" dirty="0" smtClean="0"/>
              <a:t>16:00-18:00</a:t>
            </a:r>
            <a:endParaRPr lang="en-US" altLang="ja-JP" dirty="0" smtClean="0"/>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Tuesday AM2</a:t>
            </a:r>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extLst>
      <p:ext uri="{BB962C8B-B14F-4D97-AF65-F5344CB8AC3E}">
        <p14:creationId xmlns:p14="http://schemas.microsoft.com/office/powerpoint/2010/main" val="2058754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a:t>
            </a:r>
            <a:r>
              <a:rPr lang="en-US" altLang="ja-JP" dirty="0" smtClean="0"/>
              <a:t>19</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a:t>
            </a:r>
          </a:p>
          <a:p>
            <a:r>
              <a:rPr lang="en-US" altLang="ja-JP" dirty="0" smtClean="0"/>
              <a:t>Comment resolution</a:t>
            </a:r>
          </a:p>
          <a:p>
            <a:r>
              <a:rPr lang="en-US" altLang="ja-JP" dirty="0" smtClean="0"/>
              <a:t>Recess until PM2</a:t>
            </a:r>
          </a:p>
          <a:p>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a:t>
            </a:r>
            <a:r>
              <a:rPr lang="en-US" altLang="ja-JP" dirty="0" smtClean="0"/>
              <a:t>19</a:t>
            </a:r>
            <a:r>
              <a:rPr lang="en-US" altLang="ja-JP" baseline="30000" dirty="0" smtClean="0"/>
              <a:t>th</a:t>
            </a:r>
            <a:r>
              <a:rPr lang="en-US" altLang="ja-JP" dirty="0" smtClean="0"/>
              <a:t>,  2015 – </a:t>
            </a:r>
            <a:r>
              <a:rPr lang="en-US" altLang="ja-JP" dirty="0" smtClean="0"/>
              <a:t>16:00-18:00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a:t>
            </a:r>
            <a:r>
              <a:rPr lang="en-US" altLang="ja-JP" dirty="0" smtClean="0"/>
              <a:t>EVE</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12</a:t>
            </a:fld>
            <a:endParaRPr lang="en-US" altLang="ja-JP"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a:t>
            </a:r>
            <a:r>
              <a:rPr lang="en-US" altLang="ja-JP" dirty="0" smtClean="0"/>
              <a:t>19</a:t>
            </a:r>
            <a:r>
              <a:rPr lang="en-US" altLang="ja-JP" baseline="30000" dirty="0" smtClean="0"/>
              <a:t>th</a:t>
            </a:r>
            <a:r>
              <a:rPr lang="en-US" altLang="ja-JP" dirty="0" smtClean="0"/>
              <a:t>,  2015 – </a:t>
            </a:r>
            <a:r>
              <a:rPr lang="en-US" altLang="ja-JP" dirty="0" smtClean="0"/>
              <a:t>19:30-21:30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AM1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13</a:t>
            </a:fld>
            <a:endParaRPr lang="en-US" altLang="ja-JP" smtClean="0"/>
          </a:p>
        </p:txBody>
      </p:sp>
    </p:spTree>
    <p:extLst>
      <p:ext uri="{BB962C8B-B14F-4D97-AF65-F5344CB8AC3E}">
        <p14:creationId xmlns:p14="http://schemas.microsoft.com/office/powerpoint/2010/main" val="1458262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15</a:t>
            </a:fld>
            <a:endParaRPr lang="en-US" altLang="ja-JP" smtClean="0">
              <a:latin typeface="Times New Roman" pitchFamily="-84" charset="0"/>
            </a:endParaRPr>
          </a:p>
        </p:txBody>
      </p:sp>
    </p:spTree>
    <p:extLst>
      <p:ext uri="{BB962C8B-B14F-4D97-AF65-F5344CB8AC3E}">
        <p14:creationId xmlns:p14="http://schemas.microsoft.com/office/powerpoint/2010/main" val="933864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Jan </a:t>
            </a:r>
            <a:r>
              <a:rPr lang="en-US" altLang="ja-JP" dirty="0" smtClean="0">
                <a:ea typeface="ＭＳ Ｐゴシック" pitchFamily="-84" charset="-128"/>
                <a:cs typeface="ＭＳ Ｐゴシック" pitchFamily="-84" charset="-128"/>
              </a:rPr>
              <a:t>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16</a:t>
            </a:fld>
            <a:endParaRPr lang="en-US" altLang="ja-JP" smtClean="0">
              <a:latin typeface="Times New Roman" pitchFamily="-84" charset="0"/>
            </a:endParaRPr>
          </a:p>
        </p:txBody>
      </p:sp>
    </p:spTree>
    <p:extLst>
      <p:ext uri="{BB962C8B-B14F-4D97-AF65-F5344CB8AC3E}">
        <p14:creationId xmlns:p14="http://schemas.microsoft.com/office/powerpoint/2010/main" val="2118510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Jan </a:t>
            </a:r>
            <a:r>
              <a:rPr lang="en-US" altLang="ja-JP" dirty="0" smtClean="0"/>
              <a:t>21</a:t>
            </a:r>
            <a:r>
              <a:rPr lang="en-US" altLang="ja-JP" baseline="30000" dirty="0" smtClean="0">
                <a:ea typeface="ＭＳ Ｐゴシック" pitchFamily="-84" charset="-128"/>
                <a:cs typeface="ＭＳ Ｐゴシック" pitchFamily="-84" charset="-128"/>
              </a:rPr>
              <a:t>st</a:t>
            </a:r>
            <a:r>
              <a:rPr lang="en-US" altLang="ja-JP" dirty="0" smtClean="0"/>
              <a:t>,  </a:t>
            </a:r>
            <a:r>
              <a:rPr lang="en-US" altLang="ja-JP" dirty="0" smtClean="0"/>
              <a:t>2015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March</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Jan 2016</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17</a:t>
            </a:fld>
            <a:endParaRPr lang="en-US" altLang="ja-JP"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18</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Jan 2016 ,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Dallas</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Dallas  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15-1482/r0</a:t>
            </a:r>
            <a:endParaRPr lang="en-GB" altLang="ja-JP" dirty="0" smtClean="0">
              <a:ea typeface="ＭＳ Ｐゴシック" pitchFamily="-84" charset="-128"/>
              <a:cs typeface="ＭＳ Ｐゴシック" pitchFamily="-84" charset="-128"/>
            </a:endParaRPr>
          </a:p>
          <a:p>
            <a:pPr lvl="1"/>
            <a:r>
              <a:rPr lang="en-GB" altLang="ja-JP" dirty="0">
                <a:ea typeface="ＭＳ Ｐゴシック" pitchFamily="-84" charset="-128"/>
                <a:cs typeface="ＭＳ Ｐゴシック" pitchFamily="-84" charset="-128"/>
              </a:rPr>
              <a:t>https://</a:t>
            </a:r>
            <a:r>
              <a:rPr lang="en-GB" altLang="ja-JP" dirty="0" err="1">
                <a:ea typeface="ＭＳ Ｐゴシック" pitchFamily="-84" charset="-128"/>
                <a:cs typeface="ＭＳ Ｐゴシック" pitchFamily="-84" charset="-128"/>
              </a:rPr>
              <a:t>mentor.ieee.org</a:t>
            </a:r>
            <a:r>
              <a:rPr lang="en-GB" altLang="ja-JP" dirty="0">
                <a:ea typeface="ＭＳ Ｐゴシック" pitchFamily="-84" charset="-128"/>
                <a:cs typeface="ＭＳ Ｐゴシック" pitchFamily="-84" charset="-128"/>
              </a:rPr>
              <a:t>/802.11/</a:t>
            </a:r>
            <a:r>
              <a:rPr lang="en-GB" altLang="ja-JP" dirty="0" err="1">
                <a:ea typeface="ＭＳ Ｐゴシック" pitchFamily="-84" charset="-128"/>
                <a:cs typeface="ＭＳ Ｐゴシック" pitchFamily="-84" charset="-128"/>
              </a:rPr>
              <a:t>dcn</a:t>
            </a:r>
            <a:r>
              <a:rPr lang="en-GB" altLang="ja-JP" dirty="0">
                <a:ea typeface="ＭＳ Ｐゴシック" pitchFamily="-84" charset="-128"/>
                <a:cs typeface="ＭＳ Ｐゴシック" pitchFamily="-84" charset="-128"/>
              </a:rPr>
              <a:t>/15/11-15-1482-00-00ai-november-2015-dallas-session-minutes.doc</a:t>
            </a:r>
            <a:endParaRPr lang="en-GB" altLang="ja-JP" dirty="0" smtClean="0">
              <a:ea typeface="ＭＳ Ｐゴシック" pitchFamily="-84" charset="-128"/>
              <a:cs typeface="ＭＳ Ｐゴシック" pitchFamily="-84" charset="-128"/>
            </a:endParaRPr>
          </a:p>
          <a:p>
            <a:r>
              <a:rPr lang="en-US" altLang="ja-JP" dirty="0" smtClean="0"/>
              <a:t>Moved: </a:t>
            </a:r>
            <a:r>
              <a:rPr lang="en-US" altLang="ja-JP" dirty="0" smtClean="0">
                <a:solidFill>
                  <a:schemeClr val="bg1"/>
                </a:solidFill>
              </a:rPr>
              <a:t>Hitoshi Morioka</a:t>
            </a:r>
            <a:r>
              <a:rPr lang="en-US" altLang="ja-JP" dirty="0" smtClean="0"/>
              <a:t>	</a:t>
            </a:r>
          </a:p>
          <a:p>
            <a:pPr>
              <a:defRPr/>
            </a:pPr>
            <a:r>
              <a:rPr lang="en-US" altLang="ja-JP" dirty="0" err="1" smtClean="0"/>
              <a:t>Seconded:</a:t>
            </a:r>
            <a:r>
              <a:rPr lang="en-US" altLang="ja-JP" dirty="0" err="1" smtClean="0">
                <a:solidFill>
                  <a:schemeClr val="bg1"/>
                </a:solidFill>
              </a:rPr>
              <a:t>Lee</a:t>
            </a:r>
            <a:r>
              <a:rPr lang="en-US" altLang="ja-JP" dirty="0" smtClean="0">
                <a:solidFill>
                  <a:schemeClr val="bg1"/>
                </a:solidFill>
              </a:rPr>
              <a:t> Armstrong</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Dallas to Atlanta  meeting.</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2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Dallas to Atlanta meeting</a:t>
            </a:r>
            <a:r>
              <a:rPr lang="en-US" altLang="ja-JP" dirty="0" smtClean="0">
                <a:ea typeface="ＭＳ Ｐゴシック" pitchFamily="-84" charset="-128"/>
                <a:cs typeface="ＭＳ Ｐゴシック" pitchFamily="-84" charset="-128"/>
              </a:rPr>
              <a:t>.</a:t>
            </a:r>
          </a:p>
          <a:p>
            <a:pPr lvl="1"/>
            <a:r>
              <a:rPr lang="en-US" altLang="ja-JP" dirty="0" smtClean="0">
                <a:ea typeface="ＭＳ Ｐゴシック" pitchFamily="-84" charset="-128"/>
                <a:cs typeface="ＭＳ Ｐゴシック" pitchFamily="-84" charset="-128"/>
              </a:rPr>
              <a:t>15-1483/r5</a:t>
            </a:r>
            <a:endParaRPr lang="en-US" altLang="ja-JP" dirty="0" smtClean="0">
              <a:ea typeface="ＭＳ Ｐゴシック" pitchFamily="-84" charset="-128"/>
              <a:cs typeface="ＭＳ Ｐゴシック" pitchFamily="-84" charset="-128"/>
            </a:endParaRPr>
          </a:p>
          <a:p>
            <a:pPr lvl="1"/>
            <a:r>
              <a:rPr lang="en-US" altLang="ja-JP" dirty="0">
                <a:ea typeface="ＭＳ Ｐゴシック" pitchFamily="-84" charset="-128"/>
                <a:cs typeface="ＭＳ Ｐゴシック" pitchFamily="-84" charset="-128"/>
              </a:rPr>
              <a:t>https://</a:t>
            </a:r>
            <a:r>
              <a:rPr lang="en-US" altLang="ja-JP" dirty="0" err="1">
                <a:ea typeface="ＭＳ Ｐゴシック" pitchFamily="-84" charset="-128"/>
                <a:cs typeface="ＭＳ Ｐゴシック" pitchFamily="-84" charset="-128"/>
              </a:rPr>
              <a:t>mentor.ieee.org</a:t>
            </a:r>
            <a:r>
              <a:rPr lang="en-US" altLang="ja-JP" dirty="0">
                <a:ea typeface="ＭＳ Ｐゴシック" pitchFamily="-84" charset="-128"/>
                <a:cs typeface="ＭＳ Ｐゴシック" pitchFamily="-84" charset="-128"/>
              </a:rPr>
              <a:t>/802.11/</a:t>
            </a:r>
            <a:r>
              <a:rPr lang="en-US" altLang="ja-JP" dirty="0" err="1">
                <a:ea typeface="ＭＳ Ｐゴシック" pitchFamily="-84" charset="-128"/>
                <a:cs typeface="ＭＳ Ｐゴシック" pitchFamily="-84" charset="-128"/>
              </a:rPr>
              <a:t>dcn</a:t>
            </a:r>
            <a:r>
              <a:rPr lang="en-US" altLang="ja-JP" dirty="0">
                <a:ea typeface="ＭＳ Ｐゴシック" pitchFamily="-84" charset="-128"/>
                <a:cs typeface="ＭＳ Ｐゴシック" pitchFamily="-84" charset="-128"/>
              </a:rPr>
              <a:t>/15/11-15-1483-05-00ai-november-january-teleconference-minutes.doc</a:t>
            </a:r>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a:p>
            <a:r>
              <a:rPr lang="en-US" altLang="ja-JP" dirty="0" smtClean="0"/>
              <a:t>Moved: </a:t>
            </a:r>
            <a:r>
              <a:rPr lang="en-US" altLang="ja-JP" dirty="0" smtClean="0">
                <a:solidFill>
                  <a:schemeClr val="bg1"/>
                </a:solidFill>
              </a:rPr>
              <a:t>Hitoshi Morioka</a:t>
            </a:r>
          </a:p>
          <a:p>
            <a:pPr>
              <a:defRPr/>
            </a:pPr>
            <a:r>
              <a:rPr lang="en-US" altLang="ja-JP" dirty="0" err="1" smtClean="0"/>
              <a:t>Seconded:</a:t>
            </a:r>
            <a:r>
              <a:rPr lang="en-US" altLang="ja-JP" dirty="0" err="1" smtClean="0">
                <a:solidFill>
                  <a:schemeClr val="bg1"/>
                </a:solidFill>
              </a:rPr>
              <a:t>Lee</a:t>
            </a:r>
            <a:r>
              <a:rPr lang="en-US" altLang="ja-JP" dirty="0" smtClean="0">
                <a:solidFill>
                  <a:schemeClr val="bg1"/>
                </a:solidFill>
              </a:rPr>
              <a:t> Armstrong</a:t>
            </a:r>
          </a:p>
          <a:p>
            <a:pPr>
              <a:buNone/>
              <a:defRPr/>
            </a:pP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Mar</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a:t>
            </a:r>
            <a:r>
              <a:rPr lang="en-US" altLang="ja-JP" sz="2800" dirty="0" err="1"/>
              <a:t>Recirc</a:t>
            </a:r>
            <a:r>
              <a:rPr lang="en-US" altLang="ja-JP" sz="2800" dirty="0"/>
              <a:t> sponsor LB</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May</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0" y="1246414"/>
            <a:ext cx="102108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Sep 15/Mar 16/Jul 16/Sep 16	</a:t>
            </a:r>
          </a:p>
          <a:p>
            <a:pPr lvl="1"/>
            <a:r>
              <a:rPr lang="en-US" altLang="ja-JP" dirty="0" smtClean="0"/>
              <a:t>Final 802.11 WG Approval	                             Aug 16</a:t>
            </a:r>
          </a:p>
          <a:p>
            <a:pPr lvl="1"/>
            <a:r>
              <a:rPr lang="en-US" altLang="ja-JP" dirty="0" smtClean="0"/>
              <a:t>final or Conditional 802 EC Approval           	July 16</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Sep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Jan 2016</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extLst>
      <p:ext uri="{BB962C8B-B14F-4D97-AF65-F5344CB8AC3E}">
        <p14:creationId xmlns:p14="http://schemas.microsoft.com/office/powerpoint/2010/main" val="19307727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Jan </a:t>
            </a:r>
            <a:r>
              <a:rPr lang="en-US" altLang="ja-JP" sz="2900" dirty="0" smtClean="0">
                <a:ea typeface="ＭＳ Ｐゴシック" pitchFamily="-65" charset="-128"/>
                <a:cs typeface="ＭＳ Ｐゴシック" pitchFamily="-65" charset="-128"/>
              </a:rPr>
              <a:t>2016 </a:t>
            </a:r>
            <a:r>
              <a:rPr lang="en-US" altLang="ja-JP" sz="2800" dirty="0" smtClean="0">
                <a:ea typeface="ＭＳ Ｐゴシック" pitchFamily="-84" charset="-128"/>
                <a:cs typeface="ＭＳ Ｐゴシック" pitchFamily="-84" charset="-128"/>
              </a:rPr>
              <a:t>Atlanta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a:t>Approve minutes of past meeting and teleconference</a:t>
            </a:r>
          </a:p>
          <a:p>
            <a:pPr lvl="1"/>
            <a:r>
              <a:rPr lang="en-US" altLang="ja-JP" sz="2800" dirty="0"/>
              <a:t>Comment resolution of 1</a:t>
            </a:r>
            <a:r>
              <a:rPr lang="en-US" altLang="ja-JP" sz="2800" baseline="30000" dirty="0"/>
              <a:t>st</a:t>
            </a:r>
            <a:r>
              <a:rPr lang="en-US" altLang="ja-JP" sz="2800" dirty="0"/>
              <a:t>  sponsor LB</a:t>
            </a:r>
          </a:p>
          <a:p>
            <a:pPr lvl="1"/>
            <a:r>
              <a:rPr lang="en-US" altLang="ja-JP" sz="2800" dirty="0"/>
              <a:t>Approve to forward the </a:t>
            </a:r>
            <a:r>
              <a:rPr lang="en-US" altLang="ja-JP" sz="2800" dirty="0" err="1"/>
              <a:t>Recirc</a:t>
            </a:r>
            <a:r>
              <a:rPr lang="en-US" altLang="ja-JP" sz="2800" dirty="0"/>
              <a:t> sponsor LB</a:t>
            </a:r>
          </a:p>
          <a:p>
            <a:pPr lvl="1"/>
            <a:r>
              <a:rPr lang="en-US" altLang="ja-JP" sz="2800" dirty="0"/>
              <a:t>Approve Timeline</a:t>
            </a:r>
          </a:p>
          <a:p>
            <a:pPr lvl="1"/>
            <a:r>
              <a:rPr lang="en-US" altLang="ja-JP" sz="2800" dirty="0"/>
              <a:t>Approve Teleconference schedule</a:t>
            </a:r>
          </a:p>
          <a:p>
            <a:pPr lvl="1"/>
            <a:r>
              <a:rPr lang="en-US" altLang="ja-JP" sz="2800" dirty="0"/>
              <a:t>Approve Plan for  Mar</a:t>
            </a:r>
          </a:p>
          <a:p>
            <a:pPr marL="457200" lvl="1" indent="0">
              <a:buNone/>
            </a:pPr>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Jan 2016</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for this week</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030282240"/>
              </p:ext>
            </p:extLst>
          </p:nvPr>
        </p:nvGraphicFramePr>
        <p:xfrm>
          <a:off x="685800" y="1981200"/>
          <a:ext cx="7772400" cy="222504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kumimoji="1" lang="en-US" altLang="ja-JP" dirty="0" smtClean="0">
                          <a:solidFill>
                            <a:schemeClr val="tx1"/>
                          </a:solidFill>
                        </a:rPr>
                        <a:t>Time/Day</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Jan 18</a:t>
                      </a:r>
                      <a:r>
                        <a:rPr kumimoji="1" lang="en-US" altLang="ja-JP" baseline="0" dirty="0" smtClean="0">
                          <a:solidFill>
                            <a:schemeClr val="tx1"/>
                          </a:solidFill>
                        </a:rPr>
                        <a:t> </a:t>
                      </a:r>
                      <a:r>
                        <a:rPr kumimoji="1" lang="en-US" altLang="ja-JP" dirty="0" smtClean="0">
                          <a:solidFill>
                            <a:schemeClr val="tx1"/>
                          </a:solidFill>
                        </a:rPr>
                        <a:t>Mon</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Jan 19</a:t>
                      </a:r>
                      <a:r>
                        <a:rPr kumimoji="1" lang="en-US" altLang="ja-JP" baseline="0" dirty="0" smtClean="0">
                          <a:solidFill>
                            <a:schemeClr val="tx1"/>
                          </a:solidFill>
                        </a:rPr>
                        <a:t> </a:t>
                      </a:r>
                      <a:r>
                        <a:rPr kumimoji="1" lang="en-US" altLang="ja-JP" dirty="0" smtClean="0">
                          <a:solidFill>
                            <a:schemeClr val="tx1"/>
                          </a:solidFill>
                        </a:rPr>
                        <a:t> Tue</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Jan 20</a:t>
                      </a:r>
                      <a:r>
                        <a:rPr kumimoji="1" lang="en-US" altLang="ja-JP" baseline="0" dirty="0" smtClean="0">
                          <a:solidFill>
                            <a:schemeClr val="tx1"/>
                          </a:solidFill>
                        </a:rPr>
                        <a:t> </a:t>
                      </a:r>
                      <a:r>
                        <a:rPr kumimoji="1" lang="en-US" altLang="ja-JP" dirty="0" smtClean="0">
                          <a:solidFill>
                            <a:schemeClr val="tx1"/>
                          </a:solidFill>
                        </a:rPr>
                        <a:t> Wed</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Jan 21 Thu</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AM1</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AM2</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PM1</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PM2</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EVE</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日付プレースホルダー 3"/>
          <p:cNvSpPr>
            <a:spLocks noGrp="1"/>
          </p:cNvSpPr>
          <p:nvPr>
            <p:ph type="dt" sz="half" idx="10"/>
          </p:nvPr>
        </p:nvSpPr>
        <p:spPr/>
        <p:txBody>
          <a:bodyPr/>
          <a:lstStyle/>
          <a:p>
            <a:pPr>
              <a:defRPr/>
            </a:pPr>
            <a:r>
              <a:rPr lang="en-US" altLang="ja-JP" smtClean="0"/>
              <a:t>Jan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extLst>
      <p:ext uri="{BB962C8B-B14F-4D97-AF65-F5344CB8AC3E}">
        <p14:creationId xmlns:p14="http://schemas.microsoft.com/office/powerpoint/2010/main" val="969720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a:t>
            </a:r>
            <a:r>
              <a:rPr lang="en-US" altLang="ja-JP" dirty="0" smtClean="0"/>
              <a:t>18</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and </a:t>
            </a:r>
            <a:r>
              <a:rPr lang="en-US" altLang="ja-JP" dirty="0" err="1" smtClean="0"/>
              <a:t>teleco</a:t>
            </a:r>
            <a:r>
              <a:rPr lang="en-US" altLang="ja-JP" dirty="0" smtClean="0"/>
              <a:t> </a:t>
            </a:r>
            <a:r>
              <a:rPr lang="en-US" altLang="ja-JP" smtClean="0"/>
              <a:t>minutes</a:t>
            </a:r>
            <a:r>
              <a:rPr lang="en-US" altLang="ja-JP" smtClean="0"/>
              <a:t>.</a:t>
            </a:r>
            <a:endParaRPr lang="en-US" altLang="ja-JP" dirty="0" smtClean="0"/>
          </a:p>
          <a:p>
            <a:r>
              <a:rPr lang="en-US" altLang="ja-JP" dirty="0" smtClean="0"/>
              <a:t>Editors report</a:t>
            </a:r>
          </a:p>
          <a:p>
            <a:r>
              <a:rPr lang="en-US" altLang="ja-JP" dirty="0" smtClean="0"/>
              <a:t>Motion for the comment </a:t>
            </a:r>
            <a:r>
              <a:rPr lang="en-US" altLang="ja-JP" dirty="0" err="1" smtClean="0"/>
              <a:t>resoulution</a:t>
            </a:r>
            <a:r>
              <a:rPr lang="en-US" altLang="ja-JP" dirty="0" smtClean="0"/>
              <a:t> from past  </a:t>
            </a:r>
            <a:r>
              <a:rPr lang="en-US" altLang="ja-JP" dirty="0" err="1" smtClean="0"/>
              <a:t>teleco</a:t>
            </a:r>
            <a:r>
              <a:rPr lang="en-US" altLang="ja-JP" dirty="0" smtClean="0"/>
              <a:t>.</a:t>
            </a:r>
          </a:p>
          <a:p>
            <a:r>
              <a:rPr lang="en-US" altLang="ja-JP" dirty="0" smtClean="0"/>
              <a:t>Comment </a:t>
            </a:r>
            <a:r>
              <a:rPr lang="en-US" altLang="ja-JP" dirty="0"/>
              <a:t>resolution</a:t>
            </a:r>
          </a:p>
          <a:p>
            <a:r>
              <a:rPr lang="en-US" altLang="ja-JP" dirty="0" smtClean="0"/>
              <a:t>Recess until PM1</a:t>
            </a:r>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a:t>
            </a:r>
            <a:r>
              <a:rPr lang="en-US" altLang="ja-JP" dirty="0" smtClean="0"/>
              <a:t>18</a:t>
            </a:r>
            <a:r>
              <a:rPr lang="en-US" altLang="ja-JP" baseline="30000" dirty="0" smtClean="0"/>
              <a:t>th</a:t>
            </a:r>
            <a:r>
              <a:rPr lang="en-US" altLang="ja-JP" dirty="0" smtClean="0"/>
              <a:t>,  2015 – 13:30-15:30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a:t>
            </a:r>
            <a:r>
              <a:rPr lang="en-US" altLang="ja-JP" dirty="0" smtClean="0"/>
              <a:t>PM</a:t>
            </a:r>
            <a:r>
              <a:rPr lang="en-US" altLang="ja-JP" dirty="0" smtClean="0"/>
              <a:t>2</a:t>
            </a:r>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29723</TotalTime>
  <Words>1505</Words>
  <Application>Microsoft Macintosh PowerPoint</Application>
  <PresentationFormat>画面に合わせる (4:3)</PresentationFormat>
  <Paragraphs>362</Paragraphs>
  <Slides>27</Slides>
  <Notes>18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27</vt:i4>
      </vt:variant>
    </vt:vector>
  </HeadingPairs>
  <TitlesOfParts>
    <vt:vector size="34" baseType="lpstr">
      <vt:lpstr>Helvetica</vt:lpstr>
      <vt:lpstr>Monotype Sorts</vt:lpstr>
      <vt:lpstr>ＭＳ Ｐゴシック</vt:lpstr>
      <vt:lpstr>ＭＳ 明朝</vt:lpstr>
      <vt:lpstr>Times New Roman</vt:lpstr>
      <vt:lpstr>Arial</vt:lpstr>
      <vt:lpstr>802-11-Submission</vt:lpstr>
      <vt:lpstr>IEEE 802.11ai Fast Initial Link Setup  Agenda for January  2016 Atlanta</vt:lpstr>
      <vt:lpstr>Abstract</vt:lpstr>
      <vt:lpstr>Meeting Protocol</vt:lpstr>
      <vt:lpstr>Attendance</vt:lpstr>
      <vt:lpstr>Attendance, Voting &amp; Document Status</vt:lpstr>
      <vt:lpstr>IEEE 802.11 FILS TGai – Jan 2016 Atlanta</vt:lpstr>
      <vt:lpstr>Plan for this week</vt:lpstr>
      <vt:lpstr>Agenda  Monday Jan 18th,  2015 – 10:30-12:30</vt:lpstr>
      <vt:lpstr>Agenda  Monday Jan 18th,  2015 – 13:30-15:30</vt:lpstr>
      <vt:lpstr>Agenda  Monday Jan 18th,  2015 – 16:00-18:00</vt:lpstr>
      <vt:lpstr>Agenda  Tuesday Jan 19th,  2015 – 10:30-12:30</vt:lpstr>
      <vt:lpstr>Agenda  Tuesday Jan 19th,  2015 – 16:00-18:00</vt:lpstr>
      <vt:lpstr>Agenda  Tuesday Jan 19th,  2015 – 19:30-21:30</vt:lpstr>
      <vt:lpstr>Agenda Wednesday Jan 20th ,  2015 – 8:00-10:00</vt:lpstr>
      <vt:lpstr>Agenda Wednesday Jan 20th ,  2015 – 16:00-18:00</vt:lpstr>
      <vt:lpstr>Agenda Thursday Jan 21st ,  2015 – 8:00-10:00</vt:lpstr>
      <vt:lpstr>Agenda  Thursday  Jan 21st,  2015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Dallas</vt:lpstr>
      <vt:lpstr>Approve TGai teleconference meeting minutes of Dallas to Atlanta  meeting.</vt:lpstr>
      <vt:lpstr>Plan for Mar</vt:lpstr>
      <vt:lpstr>Time line of TGai</vt:lpstr>
      <vt:lpstr>Teleconference Schedule </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h.mano@every-sense.com</cp:lastModifiedBy>
  <cp:revision>549</cp:revision>
  <cp:lastPrinted>1998-02-10T13:28:06Z</cp:lastPrinted>
  <dcterms:created xsi:type="dcterms:W3CDTF">2015-05-11T15:01:54Z</dcterms:created>
  <dcterms:modified xsi:type="dcterms:W3CDTF">2016-01-18T13:41:33Z</dcterms:modified>
  <cp:category/>
</cp:coreProperties>
</file>