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69" r:id="rId8"/>
    <p:sldId id="463" r:id="rId9"/>
    <p:sldId id="456" r:id="rId10"/>
    <p:sldId id="459" r:id="rId11"/>
    <p:sldId id="461" r:id="rId12"/>
    <p:sldId id="471" r:id="rId13"/>
    <p:sldId id="472" r:id="rId14"/>
    <p:sldId id="343" r:id="rId15"/>
    <p:sldId id="272" r:id="rId16"/>
    <p:sldId id="464" r:id="rId17"/>
    <p:sldId id="465" r:id="rId18"/>
    <p:sldId id="466" r:id="rId19"/>
    <p:sldId id="467" r:id="rId20"/>
    <p:sldId id="305" r:id="rId21"/>
    <p:sldId id="322" r:id="rId22"/>
    <p:sldId id="426" r:id="rId23"/>
    <p:sldId id="470"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061" autoAdjust="0"/>
    <p:restoredTop sz="86607" autoAdjust="0"/>
  </p:normalViewPr>
  <p:slideViewPr>
    <p:cSldViewPr showGuides="1">
      <p:cViewPr>
        <p:scale>
          <a:sx n="74" d="100"/>
          <a:sy n="74" d="100"/>
        </p:scale>
        <p:origin x="952" y="-22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19</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50176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802.11-15-1536-00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a:t>
            </a:r>
            <a:r>
              <a:rPr lang="en-US" altLang="ja-JP" dirty="0" smtClean="0">
                <a:ea typeface="ＭＳ Ｐゴシック" pitchFamily="-84" charset="-128"/>
                <a:cs typeface="ＭＳ Ｐゴシック" pitchFamily="-84" charset="-128"/>
              </a:rPr>
              <a:t>January  2016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2015-12-20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Jan 18</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a:t>
            </a:r>
            <a:r>
              <a:rPr lang="en-US" altLang="ja-JP" dirty="0" smtClean="0"/>
              <a:t>AM1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a:t>
            </a:r>
            <a:r>
              <a:rPr lang="en-US" altLang="ja-JP" dirty="0" smtClean="0">
                <a:ea typeface="ＭＳ Ｐゴシック" pitchFamily="-84" charset="-128"/>
                <a:cs typeface="ＭＳ Ｐゴシック" pitchFamily="-84" charset="-128"/>
              </a:rPr>
              <a:t>Jan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a:t>
            </a:r>
            <a:r>
              <a:rPr lang="en-US" altLang="ja-JP" dirty="0" smtClean="0">
                <a:ea typeface="ＭＳ Ｐゴシック" pitchFamily="-84" charset="-128"/>
                <a:cs typeface="ＭＳ Ｐゴシック" pitchFamily="-84" charset="-128"/>
              </a:rPr>
              <a:t>8:00-10:00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a:t>
            </a:r>
            <a:r>
              <a:rPr lang="en-US" altLang="ja-JP" dirty="0" smtClean="0"/>
              <a:t>PM2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a:t>
            </a:r>
            <a:r>
              <a:rPr lang="en-US" altLang="ja-JP" dirty="0" smtClean="0">
                <a:ea typeface="ＭＳ Ｐゴシック" pitchFamily="-84" charset="-128"/>
                <a:cs typeface="ＭＳ Ｐゴシック" pitchFamily="-84" charset="-128"/>
              </a:rPr>
              <a:t>Jan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:00-18:00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a:t>
            </a:r>
            <a:r>
              <a:rPr lang="en-US" altLang="ja-JP" dirty="0" smtClean="0"/>
              <a:t>until Thursday AM1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extLst>
      <p:ext uri="{BB962C8B-B14F-4D97-AF65-F5344CB8AC3E}">
        <p14:creationId xmlns:p14="http://schemas.microsoft.com/office/powerpoint/2010/main" val="933864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a:t>
            </a:r>
            <a:r>
              <a:rPr lang="en-US" altLang="ja-JP" dirty="0" smtClean="0">
                <a:ea typeface="ＭＳ Ｐゴシック" pitchFamily="-84" charset="-128"/>
                <a:cs typeface="ＭＳ Ｐゴシック" pitchFamily="-84" charset="-128"/>
              </a:rPr>
              <a:t>8</a:t>
            </a:r>
            <a:r>
              <a:rPr lang="en-US" altLang="ja-JP" dirty="0" smtClean="0">
                <a:ea typeface="ＭＳ Ｐゴシック" pitchFamily="-84" charset="-128"/>
                <a:cs typeface="ＭＳ Ｐゴシック" pitchFamily="-84" charset="-128"/>
              </a:rPr>
              <a:t>:00-10:00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a:t>
            </a:r>
            <a:r>
              <a:rPr lang="en-US" altLang="ja-JP" dirty="0" smtClean="0"/>
              <a:t>until 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Jan 20</a:t>
            </a:r>
            <a:r>
              <a:rPr lang="en-US" altLang="ja-JP" baseline="30000" dirty="0" smtClean="0">
                <a:ea typeface="ＭＳ Ｐゴシック" pitchFamily="-84" charset="-128"/>
                <a:cs typeface="ＭＳ Ｐゴシック" pitchFamily="-84" charset="-128"/>
              </a:rPr>
              <a:t>th</a:t>
            </a:r>
            <a:r>
              <a:rPr lang="en-US" altLang="ja-JP" dirty="0" smtClean="0"/>
              <a:t>,  2015 – </a:t>
            </a:r>
            <a:r>
              <a:rPr lang="en-US" altLang="ja-JP" dirty="0" smtClean="0"/>
              <a:t>16</a:t>
            </a:r>
            <a:r>
              <a:rPr lang="en-US" altLang="ja-JP" dirty="0" smtClean="0"/>
              <a:t>:00-18:00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a:t>
            </a:r>
            <a:r>
              <a:rPr lang="en-US" altLang="ja-JP" dirty="0" smtClean="0"/>
              <a:t>March</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2016</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Jan 2016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Atlanta</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Dallas</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smtClean="0">
                <a:ea typeface="ＭＳ Ｐゴシック" pitchFamily="-84" charset="-128"/>
                <a:cs typeface="ＭＳ Ｐゴシック" pitchFamily="-84" charset="-128"/>
              </a:rPr>
              <a:t>Dallas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p>
          <a:p>
            <a:r>
              <a:rPr lang="en-US" altLang="ja-JP" dirty="0" smtClean="0"/>
              <a:t>Moved</a:t>
            </a:r>
            <a:r>
              <a:rPr lang="en-US" altLang="ja-JP" dirty="0" smtClean="0"/>
              <a:t>: </a:t>
            </a:r>
            <a:r>
              <a:rPr lang="en-US" altLang="ja-JP" dirty="0" smtClean="0">
                <a:solidFill>
                  <a:schemeClr val="bg1"/>
                </a:solidFill>
              </a:rPr>
              <a:t>Hitoshi Morioka</a:t>
            </a:r>
            <a:r>
              <a:rPr lang="en-US" altLang="ja-JP" dirty="0" smtClean="0"/>
              <a:t>	</a:t>
            </a:r>
          </a:p>
          <a:p>
            <a:pPr>
              <a:defRPr/>
            </a:pPr>
            <a:r>
              <a:rPr lang="en-US" altLang="ja-JP" dirty="0" err="1" smtClean="0"/>
              <a:t>Seconded:</a:t>
            </a:r>
            <a:r>
              <a:rPr lang="en-US" altLang="ja-JP" dirty="0" err="1" smtClean="0">
                <a:solidFill>
                  <a:schemeClr val="bg1"/>
                </a:solidFill>
              </a:rPr>
              <a:t>Lee</a:t>
            </a:r>
            <a:r>
              <a:rPr lang="en-US" altLang="ja-JP" dirty="0" smtClean="0">
                <a:solidFill>
                  <a:schemeClr val="bg1"/>
                </a:solidFill>
              </a:rPr>
              <a:t> Armstrong</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Dallas to Atlanta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Dallas </a:t>
            </a:r>
            <a:r>
              <a:rPr lang="en-US" altLang="ja-JP" dirty="0" smtClean="0">
                <a:ea typeface="ＭＳ Ｐゴシック" pitchFamily="-84" charset="-128"/>
                <a:cs typeface="ＭＳ Ｐゴシック" pitchFamily="-84" charset="-128"/>
              </a:rPr>
              <a:t>to </a:t>
            </a:r>
            <a:r>
              <a:rPr lang="en-US" altLang="ja-JP" dirty="0" smtClean="0">
                <a:ea typeface="ＭＳ Ｐゴシック" pitchFamily="-84" charset="-128"/>
                <a:cs typeface="ＭＳ Ｐゴシック" pitchFamily="-84" charset="-128"/>
              </a:rPr>
              <a:t>Atlanta </a:t>
            </a:r>
            <a:r>
              <a:rPr lang="en-US" altLang="ja-JP" dirty="0" smtClean="0">
                <a:ea typeface="ＭＳ Ｐゴシック" pitchFamily="-84" charset="-128"/>
                <a:cs typeface="ＭＳ Ｐゴシック" pitchFamily="-84" charset="-128"/>
              </a:rPr>
              <a:t>meeting.</a:t>
            </a:r>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a:p>
            <a:r>
              <a:rPr lang="en-US" altLang="ja-JP" dirty="0" smtClean="0"/>
              <a:t>Moved: </a:t>
            </a:r>
            <a:r>
              <a:rPr lang="en-US" altLang="ja-JP" dirty="0" smtClean="0">
                <a:solidFill>
                  <a:schemeClr val="bg1"/>
                </a:solidFill>
              </a:rPr>
              <a:t>Hitoshi Morioka</a:t>
            </a:r>
          </a:p>
          <a:p>
            <a:pPr>
              <a:defRPr/>
            </a:pPr>
            <a:r>
              <a:rPr lang="en-US" altLang="ja-JP" dirty="0" err="1" smtClean="0"/>
              <a:t>Seconded:</a:t>
            </a:r>
            <a:r>
              <a:rPr lang="en-US" altLang="ja-JP" dirty="0" err="1" smtClean="0">
                <a:solidFill>
                  <a:schemeClr val="bg1"/>
                </a:solidFill>
              </a:rPr>
              <a:t>Lee</a:t>
            </a:r>
            <a:r>
              <a:rPr lang="en-US" altLang="ja-JP" dirty="0" smtClean="0">
                <a:solidFill>
                  <a:schemeClr val="bg1"/>
                </a:solidFill>
              </a:rPr>
              <a:t> Armstrong</a:t>
            </a:r>
          </a:p>
          <a:p>
            <a:pPr>
              <a:buNone/>
              <a:defRPr/>
            </a:pP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Mar</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a:t>
            </a:r>
            <a:r>
              <a:rPr lang="en-US" altLang="ja-JP" sz="2800" dirty="0" err="1"/>
              <a:t>Recirc</a:t>
            </a:r>
            <a:r>
              <a:rPr lang="en-US" altLang="ja-JP" sz="2800" dirty="0"/>
              <a:t> sponsor LB</a:t>
            </a:r>
            <a:endParaRPr lang="en-US" altLang="ja-JP" sz="2800" dirty="0" smtClean="0"/>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a:t>
            </a:r>
            <a:r>
              <a:rPr lang="en-US" altLang="ja-JP" sz="2800" dirty="0" smtClean="0"/>
              <a:t>May</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Sep 15/Mar 16/Jul 16/Sep 16	</a:t>
            </a:r>
          </a:p>
          <a:p>
            <a:pPr lvl="1"/>
            <a:r>
              <a:rPr lang="en-US" altLang="ja-JP" dirty="0" smtClean="0"/>
              <a:t>Final 802.11 WG Approval	                             Aug </a:t>
            </a:r>
            <a:r>
              <a:rPr lang="en-US" altLang="ja-JP" dirty="0" smtClean="0"/>
              <a:t>16</a:t>
            </a:r>
            <a:endParaRPr lang="en-US" altLang="ja-JP" dirty="0" smtClean="0"/>
          </a:p>
          <a:p>
            <a:pPr lvl="1"/>
            <a:r>
              <a:rPr lang="en-US" altLang="ja-JP" dirty="0" smtClean="0"/>
              <a:t>final or Conditional 802 EC Approval           	July </a:t>
            </a:r>
            <a:r>
              <a:rPr lang="en-US" altLang="ja-JP" dirty="0" smtClean="0"/>
              <a:t>16</a:t>
            </a:r>
            <a:endParaRPr lang="en-US" altLang="ja-JP" dirty="0" smtClean="0"/>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a:t>
            </a:r>
            <a:r>
              <a:rPr lang="en-US" altLang="ja-JP" sz="2800" dirty="0" smtClean="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2016 </a:t>
            </a:r>
            <a:r>
              <a:rPr lang="en-US" altLang="ja-JP" sz="2800" dirty="0" smtClean="0">
                <a:ea typeface="ＭＳ Ｐゴシック" pitchFamily="-84" charset="-128"/>
                <a:cs typeface="ＭＳ Ｐゴシック" pitchFamily="-84" charset="-128"/>
              </a:rPr>
              <a:t>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a:t>Approve minutes of past meeting and teleconference</a:t>
            </a:r>
          </a:p>
          <a:p>
            <a:pPr lvl="1"/>
            <a:r>
              <a:rPr lang="en-US" altLang="ja-JP" sz="2800" dirty="0"/>
              <a:t>Comment resolution of 1</a:t>
            </a:r>
            <a:r>
              <a:rPr lang="en-US" altLang="ja-JP" sz="2800" baseline="30000" dirty="0"/>
              <a:t>st</a:t>
            </a:r>
            <a:r>
              <a:rPr lang="en-US" altLang="ja-JP" sz="2800" dirty="0"/>
              <a:t>  sponsor LB</a:t>
            </a:r>
          </a:p>
          <a:p>
            <a:pPr lvl="1"/>
            <a:r>
              <a:rPr lang="en-US" altLang="ja-JP" sz="2800" dirty="0"/>
              <a:t>Approve to forward the </a:t>
            </a:r>
            <a:r>
              <a:rPr lang="en-US" altLang="ja-JP" sz="2800" dirty="0" err="1"/>
              <a:t>Recirc</a:t>
            </a:r>
            <a:r>
              <a:rPr lang="en-US" altLang="ja-JP" sz="2800" dirty="0"/>
              <a:t> sponsor LB</a:t>
            </a:r>
          </a:p>
          <a:p>
            <a:pPr lvl="1"/>
            <a:r>
              <a:rPr lang="en-US" altLang="ja-JP" sz="2800" dirty="0"/>
              <a:t>Approve Timeline</a:t>
            </a:r>
          </a:p>
          <a:p>
            <a:pPr lvl="1"/>
            <a:r>
              <a:rPr lang="en-US" altLang="ja-JP" sz="2800" dirty="0"/>
              <a:t>Approve Teleconference schedule</a:t>
            </a:r>
          </a:p>
          <a:p>
            <a:pPr lvl="1"/>
            <a:r>
              <a:rPr lang="en-US" altLang="ja-JP" sz="2800" dirty="0"/>
              <a:t>Approve Plan for  Mar</a:t>
            </a:r>
          </a:p>
          <a:p>
            <a:pPr marL="457200" lvl="1" indent="0">
              <a:buNone/>
            </a:pPr>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2016</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Jan </a:t>
            </a:r>
            <a:r>
              <a:rPr lang="en-US" altLang="ja-JP" dirty="0" smtClean="0"/>
              <a:t>17</a:t>
            </a:r>
            <a:r>
              <a:rPr lang="en-US" altLang="ja-JP" baseline="30000" dirty="0" smtClean="0"/>
              <a:t>th</a:t>
            </a:r>
            <a:r>
              <a:rPr lang="en-US" altLang="ja-JP" dirty="0" smtClean="0"/>
              <a:t>,  2015 – </a:t>
            </a:r>
            <a:r>
              <a:rPr lang="en-US" altLang="ja-JP" dirty="0" smtClean="0"/>
              <a:t>10:30-12:30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a:t>
            </a:r>
            <a:r>
              <a:rPr lang="en-US" altLang="ja-JP" dirty="0" smtClean="0"/>
              <a:t>the past meeting and </a:t>
            </a:r>
            <a:r>
              <a:rPr lang="en-US" altLang="ja-JP" dirty="0" err="1" smtClean="0"/>
              <a:t>teleco</a:t>
            </a:r>
            <a:r>
              <a:rPr lang="en-US" altLang="ja-JP" dirty="0" smtClean="0"/>
              <a:t> minutes</a:t>
            </a:r>
            <a:r>
              <a:rPr lang="en-US" altLang="ja-JP" dirty="0" smtClean="0"/>
              <a:t>.</a:t>
            </a:r>
          </a:p>
          <a:p>
            <a:r>
              <a:rPr lang="en-US" altLang="ja-JP" dirty="0" smtClean="0"/>
              <a:t>Editors report</a:t>
            </a:r>
          </a:p>
          <a:p>
            <a:r>
              <a:rPr lang="en-US" altLang="ja-JP" dirty="0" smtClean="0"/>
              <a:t>Motion for the comment </a:t>
            </a:r>
            <a:r>
              <a:rPr lang="en-US" altLang="ja-JP" dirty="0" err="1" smtClean="0"/>
              <a:t>resoulution</a:t>
            </a:r>
            <a:r>
              <a:rPr lang="en-US" altLang="ja-JP" dirty="0" smtClean="0"/>
              <a:t> from past  </a:t>
            </a:r>
            <a:r>
              <a:rPr lang="en-US" altLang="ja-JP" dirty="0" err="1" smtClean="0"/>
              <a:t>teleco</a:t>
            </a:r>
            <a:r>
              <a:rPr lang="en-US" altLang="ja-JP" dirty="0" smtClean="0"/>
              <a:t>.</a:t>
            </a:r>
            <a:endParaRPr lang="en-US" altLang="ja-JP" dirty="0" smtClean="0"/>
          </a:p>
          <a:p>
            <a:r>
              <a:rPr lang="en-US" altLang="ja-JP" dirty="0" smtClean="0"/>
              <a:t>Comment </a:t>
            </a:r>
            <a:r>
              <a:rPr lang="en-US" altLang="ja-JP" dirty="0"/>
              <a:t>resolution</a:t>
            </a:r>
          </a:p>
          <a:p>
            <a:r>
              <a:rPr lang="en-US" altLang="ja-JP" dirty="0" smtClean="0"/>
              <a:t>Recess until </a:t>
            </a:r>
            <a:r>
              <a:rPr lang="en-US" altLang="ja-JP" dirty="0" smtClean="0"/>
              <a:t>PM1</a:t>
            </a:r>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Jan </a:t>
            </a:r>
            <a:r>
              <a:rPr lang="en-US" altLang="ja-JP" dirty="0" smtClean="0"/>
              <a:t>17</a:t>
            </a:r>
            <a:r>
              <a:rPr lang="en-US" altLang="ja-JP" baseline="30000" dirty="0" smtClean="0"/>
              <a:t>th</a:t>
            </a:r>
            <a:r>
              <a:rPr lang="en-US" altLang="ja-JP" dirty="0" smtClean="0"/>
              <a:t>,  2015 – </a:t>
            </a:r>
            <a:r>
              <a:rPr lang="en-US" altLang="ja-JP" dirty="0" smtClean="0"/>
              <a:t>13:30-15:30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t>
            </a:r>
            <a:r>
              <a:rPr lang="en-US" altLang="ja-JP" dirty="0" smtClean="0"/>
              <a:t>AM2</a:t>
            </a:r>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Jan 18</a:t>
            </a:r>
            <a:r>
              <a:rPr lang="en-US" altLang="ja-JP" baseline="30000" dirty="0" smtClean="0"/>
              <a:t>th</a:t>
            </a:r>
            <a:r>
              <a:rPr lang="en-US" altLang="ja-JP" dirty="0" smtClean="0"/>
              <a:t>,  2015 – </a:t>
            </a:r>
            <a:r>
              <a:rPr lang="en-US" altLang="ja-JP" dirty="0" smtClean="0"/>
              <a:t>10</a:t>
            </a:r>
            <a:r>
              <a:rPr lang="en-US" altLang="ja-JP" dirty="0" smtClean="0"/>
              <a:t>:30-12:30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until 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29706</TotalTime>
  <Words>1363</Words>
  <Application>Microsoft Macintosh PowerPoint</Application>
  <PresentationFormat>画面に合わせる (4:3)</PresentationFormat>
  <Paragraphs>308</Paragraphs>
  <Slides>24</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Helvetica</vt:lpstr>
      <vt:lpstr>Monotype Sorts</vt:lpstr>
      <vt:lpstr>ＭＳ Ｐゴシック</vt:lpstr>
      <vt:lpstr>ＭＳ 明朝</vt:lpstr>
      <vt:lpstr>Times New Roman</vt:lpstr>
      <vt:lpstr>Arial</vt:lpstr>
      <vt:lpstr>802-11-Submission</vt:lpstr>
      <vt:lpstr>IEEE 802.11ai Fast Initial Link Setup  Agenda for January  2016 Atlanta</vt:lpstr>
      <vt:lpstr>Abstract</vt:lpstr>
      <vt:lpstr>Meeting Protocol</vt:lpstr>
      <vt:lpstr>Attendance</vt:lpstr>
      <vt:lpstr>Attendance, Voting &amp; Document Status</vt:lpstr>
      <vt:lpstr>IEEE 802.11 FILS TGai – Jan 2016 Atlanta</vt:lpstr>
      <vt:lpstr>Agenda  Monday Jan 17th,  2015 – 10:30-12:30</vt:lpstr>
      <vt:lpstr>Agenda  Monday Jan 17th,  2015 – 13:30-15:30</vt:lpstr>
      <vt:lpstr>Agenda  Tuesday Jan 18th,  2015 – 10:30-12:30</vt:lpstr>
      <vt:lpstr>Agenda  Tuesday Jan 18th,  2015 – 16:00-18:00</vt:lpstr>
      <vt:lpstr>Agenda Wednesday Jan 19th ,  2015 – 8:00-10:00</vt:lpstr>
      <vt:lpstr>Agenda Wednesday Jan 19th ,  2015 – 16:00-18:00</vt:lpstr>
      <vt:lpstr>Agenda Thursday Jan 20th ,  2015 – 8:00-10:00</vt:lpstr>
      <vt:lpstr>Agenda  Thursday  Jan 20th,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Dallas</vt:lpstr>
      <vt:lpstr>Approve TGai teleconference meeting minutes of Dallas to Atlanta  meeting.</vt:lpstr>
      <vt:lpstr>Plan for Mar</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547</cp:revision>
  <cp:lastPrinted>1998-02-10T13:28:06Z</cp:lastPrinted>
  <dcterms:created xsi:type="dcterms:W3CDTF">2015-05-11T15:01:54Z</dcterms:created>
  <dcterms:modified xsi:type="dcterms:W3CDTF">2015-12-20T11:38:47Z</dcterms:modified>
  <cp:category/>
</cp:coreProperties>
</file>