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0" r:id="rId3"/>
    <p:sldId id="360" r:id="rId4"/>
    <p:sldId id="399" r:id="rId5"/>
    <p:sldId id="275" r:id="rId6"/>
    <p:sldId id="382" r:id="rId7"/>
    <p:sldId id="400" r:id="rId8"/>
    <p:sldId id="401" r:id="rId9"/>
    <p:sldId id="402" r:id="rId10"/>
    <p:sldId id="327" r:id="rId11"/>
    <p:sldId id="398" r:id="rId12"/>
    <p:sldId id="301" r:id="rId1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29" autoAdjust="0"/>
    <p:restoredTop sz="97842" autoAdjust="0"/>
  </p:normalViewPr>
  <p:slideViewPr>
    <p:cSldViewPr>
      <p:cViewPr>
        <p:scale>
          <a:sx n="90" d="100"/>
          <a:sy n="90" d="100"/>
        </p:scale>
        <p:origin x="-125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802.11-15/1528r0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802.11-15/1528r0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802.11-15/1528r0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055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802.11-15/1528r0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492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4997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183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802.11-15/1528r0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2016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January 2016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2016-01-20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134888"/>
              </p:ext>
            </p:extLst>
          </p:nvPr>
        </p:nvGraphicFramePr>
        <p:xfrm>
          <a:off x="534988" y="2316163"/>
          <a:ext cx="7861300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2" name="Document" r:id="rId4" imgW="8540406" imgH="2812348" progId="Word.Document.8">
                  <p:embed/>
                </p:oleObj>
              </mc:Choice>
              <mc:Fallback>
                <p:oleObj name="Document" r:id="rId4" imgW="8540406" imgH="281234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6163"/>
                        <a:ext cx="7861300" cy="258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– EC Motions</a:t>
            </a:r>
            <a:br>
              <a:rPr lang="en-GB" dirty="0" smtClean="0"/>
            </a:br>
            <a:r>
              <a:rPr lang="en-GB" dirty="0" smtClean="0"/>
              <a:t>plenary only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648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2016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January 2016 802.11 WG plenary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</a:t>
            </a:r>
            <a:r>
              <a:rPr lang="en-US" b="0" dirty="0" smtClean="0"/>
              <a:t>at conclusion of </a:t>
            </a:r>
            <a:r>
              <a:rPr lang="en-US" dirty="0" smtClean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R1: </a:t>
            </a:r>
            <a:r>
              <a:rPr lang="en-US" b="0" dirty="0" smtClean="0"/>
              <a:t>containing motions for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R2: </a:t>
            </a:r>
            <a:r>
              <a:rPr lang="en-US" b="0" dirty="0" smtClean="0"/>
              <a:t>at conclusion of 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dirty="0" smtClean="0"/>
              <a:t>R3: </a:t>
            </a:r>
            <a:r>
              <a:rPr lang="en-US" dirty="0" smtClean="0"/>
              <a:t>at the conclusion of the Friday IEEE 802 Executive Committee meeting (if needed, plenary meeting only)</a:t>
            </a:r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Poll: What </a:t>
            </a:r>
            <a:r>
              <a:rPr lang="en-US" dirty="0" smtClean="0"/>
              <a:t>is the preferred Style of </a:t>
            </a:r>
            <a:r>
              <a:rPr lang="en-US" dirty="0" smtClean="0"/>
              <a:t>IMT-2020 Participation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802.11 directly </a:t>
            </a:r>
            <a:r>
              <a:rPr lang="en-US" sz="2000" dirty="0" smtClean="0"/>
              <a:t>participates (through IEEE-SA sector membership) </a:t>
            </a:r>
            <a:r>
              <a:rPr lang="en-US" sz="2000" dirty="0" smtClean="0"/>
              <a:t>in the IMT-2020 process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802.11 actively supports an 802 EC standing committee that is participating in the IMT-2020 process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802.11 provides requested information to an 802 EC standing committee that is participating in the IMT-2020 </a:t>
            </a:r>
            <a:r>
              <a:rPr lang="en-US" sz="2000" dirty="0" smtClean="0"/>
              <a:t>process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802.11 should not participate in the IMT-2020 process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Need more information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Straw Poll:  Which level of 802.11 participation do you prefer?</a:t>
            </a:r>
          </a:p>
          <a:p>
            <a:pPr marL="0" indent="0">
              <a:buNone/>
            </a:pPr>
            <a:r>
              <a:rPr lang="en-US" sz="2000" dirty="0" smtClean="0"/>
              <a:t>1)  </a:t>
            </a:r>
            <a:r>
              <a:rPr lang="en-US" sz="2000" dirty="0" smtClean="0"/>
              <a:t>15  </a:t>
            </a:r>
            <a:r>
              <a:rPr lang="en-US" sz="2000" dirty="0" smtClean="0"/>
              <a:t>2)  </a:t>
            </a:r>
            <a:r>
              <a:rPr lang="en-US" sz="2000" dirty="0" smtClean="0"/>
              <a:t>48  3) 29  4) 21  5) 43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January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5565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836732"/>
              </p:ext>
            </p:extLst>
          </p:nvPr>
        </p:nvGraphicFramePr>
        <p:xfrm>
          <a:off x="152400" y="762000"/>
          <a:ext cx="8839200" cy="4917379"/>
        </p:xfrm>
        <a:graphic>
          <a:graphicData uri="http://schemas.openxmlformats.org/drawingml/2006/table">
            <a:tbl>
              <a:tblPr/>
              <a:tblGrid>
                <a:gridCol w="2779620"/>
                <a:gridCol w="3588299"/>
                <a:gridCol w="1057708"/>
                <a:gridCol w="1413573"/>
              </a:tblGrid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8,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  <a:r>
                        <a:rPr lang="fr-FR" sz="18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29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Thurs  Dec 3 to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31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Jan 14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TGah</a:t>
                      </a:r>
                      <a:endParaRPr lang="en-GB" sz="1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Tues Nov 24 through Mar 8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96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 Nov 24, Dec 1,8,15, Jan 5, 12, 26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Dec 3, 10, 17, Jan 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and 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Dec 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804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Feb 5, 12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Dec</a:t>
                      </a:r>
                      <a:r>
                        <a:rPr lang="en-C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10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Jan 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Weds Dec</a:t>
                      </a: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LRLP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 Dec 8, Dec 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19, Dec 4, 11, 18, Jan 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7362" y="5791200"/>
            <a:ext cx="865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Motion to approve: Moved:, Seconded: Result: 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 rot="20359972">
            <a:off x="2376241" y="2967335"/>
            <a:ext cx="43915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To be updated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4026"/>
          </a:xfrm>
        </p:spPr>
        <p:txBody>
          <a:bodyPr/>
          <a:lstStyle/>
          <a:p>
            <a:r>
              <a:rPr lang="en-US" sz="2400" dirty="0" smtClean="0"/>
              <a:t>Straw Poll: Possible </a:t>
            </a:r>
            <a:r>
              <a:rPr lang="en-US" sz="2400" dirty="0" smtClean="0"/>
              <a:t>Benefits to 802.11 from IMT-2020 Participation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5" y="1219203"/>
            <a:ext cx="8202613" cy="4113213"/>
          </a:xfrm>
        </p:spPr>
        <p:txBody>
          <a:bodyPr/>
          <a:lstStyle/>
          <a:p>
            <a:pPr marL="514350" indent="-457200">
              <a:buFont typeface="+mj-lt"/>
              <a:buAutoNum type="arabicPeriod"/>
            </a:pPr>
            <a:r>
              <a:rPr lang="en-AU" sz="2000" dirty="0"/>
              <a:t>Access to additional spectrum allocated for 5G use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AU" sz="1800" dirty="0"/>
              <a:t>Particularly in countries that focus on ITU-R </a:t>
            </a:r>
            <a:r>
              <a:rPr lang="en-AU" sz="1800" dirty="0" smtClean="0"/>
              <a:t>allocations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AU" sz="1800" dirty="0" smtClean="0"/>
              <a:t>Note 5G spectrum is anticipated to be both Licenced and Un-Licensed</a:t>
            </a:r>
          </a:p>
          <a:p>
            <a:pPr marL="114300" indent="0"/>
            <a:r>
              <a:rPr lang="en-AU" sz="2000" dirty="0" smtClean="0"/>
              <a:t>Straw Poll: Is obtaining access to 5G spectrum important to 802.11?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800" dirty="0" smtClean="0"/>
              <a:t>Critically important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800" dirty="0" smtClean="0"/>
              <a:t>Nice to have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800" dirty="0" smtClean="0"/>
              <a:t>Not important</a:t>
            </a:r>
          </a:p>
          <a:p>
            <a:pPr marL="514350" indent="-457200">
              <a:buFont typeface="+mj-lt"/>
              <a:buAutoNum type="arabicPeriod" startAt="2"/>
            </a:pPr>
            <a:r>
              <a:rPr lang="en-AU" sz="2000" dirty="0" smtClean="0"/>
              <a:t>Better </a:t>
            </a:r>
            <a:r>
              <a:rPr lang="en-AU" sz="2000" dirty="0"/>
              <a:t>insight into what is required for 5G, which may impact our work on IEEE 802.11ax, 802.11ah and other existing/new work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AU" sz="1800" dirty="0"/>
              <a:t>Including IoT, w</a:t>
            </a:r>
            <a:r>
              <a:rPr lang="en-US" sz="1800" dirty="0"/>
              <a:t>ireless broadband and “mission Critical</a:t>
            </a:r>
            <a:r>
              <a:rPr lang="en-US" sz="1800" dirty="0" smtClean="0"/>
              <a:t>”</a:t>
            </a:r>
          </a:p>
          <a:p>
            <a:pPr marL="114300" indent="0"/>
            <a:r>
              <a:rPr lang="en-AU" sz="2000" dirty="0"/>
              <a:t>Straw Poll: Is </a:t>
            </a:r>
            <a:r>
              <a:rPr lang="en-AU" sz="2000" dirty="0" smtClean="0"/>
              <a:t>understanding 5G important </a:t>
            </a:r>
            <a:r>
              <a:rPr lang="en-AU" sz="2000" dirty="0"/>
              <a:t>to 802.11?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800" dirty="0"/>
              <a:t>Critically important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800" dirty="0"/>
              <a:t>Nice to have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800" dirty="0"/>
              <a:t>Not </a:t>
            </a:r>
            <a:r>
              <a:rPr lang="en-AU" sz="1800" dirty="0" smtClean="0"/>
              <a:t>important</a:t>
            </a:r>
            <a:endParaRPr lang="en-AU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January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1423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706" y="606425"/>
            <a:ext cx="8077200" cy="533399"/>
          </a:xfrm>
        </p:spPr>
        <p:txBody>
          <a:bodyPr/>
          <a:lstStyle/>
          <a:p>
            <a:r>
              <a:rPr lang="en-US" sz="2400" dirty="0" smtClean="0"/>
              <a:t>Straw Poll: Possible </a:t>
            </a:r>
            <a:r>
              <a:rPr lang="en-US" sz="2400" dirty="0" smtClean="0"/>
              <a:t>Benefits to 802.11 of IMT-2020 Participation (cont.)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925" y="1139824"/>
            <a:ext cx="7999413" cy="4113213"/>
          </a:xfrm>
        </p:spPr>
        <p:txBody>
          <a:bodyPr/>
          <a:lstStyle/>
          <a:p>
            <a:pPr marL="514350" indent="-457200">
              <a:buFont typeface="+mj-lt"/>
              <a:buAutoNum type="arabicPeriod" startAt="3"/>
            </a:pPr>
            <a:r>
              <a:rPr lang="en-AU" sz="2000" dirty="0" smtClean="0"/>
              <a:t>Ensuring that the 5G requirements reflect realistic use cases based on the 802.11 industry knowledge </a:t>
            </a:r>
            <a:r>
              <a:rPr lang="en-AU" sz="2000" dirty="0"/>
              <a:t>and market </a:t>
            </a:r>
            <a:r>
              <a:rPr lang="en-AU" sz="2000" dirty="0" smtClean="0"/>
              <a:t>experiences.</a:t>
            </a:r>
          </a:p>
          <a:p>
            <a:pPr marL="114300" indent="0"/>
            <a:r>
              <a:rPr lang="en-AU" sz="2000" dirty="0"/>
              <a:t>Straw Poll: Is </a:t>
            </a:r>
            <a:r>
              <a:rPr lang="en-AU" sz="2000" dirty="0" smtClean="0"/>
              <a:t>ensuring realistic 5G requirements important </a:t>
            </a:r>
            <a:r>
              <a:rPr lang="en-AU" sz="2000" dirty="0"/>
              <a:t>to 802.11?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800" dirty="0"/>
              <a:t>Critically important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800" dirty="0"/>
              <a:t>Nice to have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800" dirty="0"/>
              <a:t>Not </a:t>
            </a:r>
            <a:r>
              <a:rPr lang="en-AU" sz="1800" dirty="0" smtClean="0"/>
              <a:t>important</a:t>
            </a:r>
            <a:endParaRPr lang="en-AU" dirty="0"/>
          </a:p>
          <a:p>
            <a:pPr marL="514350" indent="-457200">
              <a:buFont typeface="+mj-lt"/>
              <a:buAutoNum type="arabicPeriod" startAt="4"/>
            </a:pPr>
            <a:r>
              <a:rPr lang="en-AU" sz="2000" dirty="0" smtClean="0"/>
              <a:t>Ensure 802.11 performance is not evaluated by requirements set by “</a:t>
            </a:r>
            <a:r>
              <a:rPr lang="en-AU" sz="2000" dirty="0"/>
              <a:t>others” </a:t>
            </a:r>
            <a:r>
              <a:rPr lang="en-AU" sz="2000" dirty="0" smtClean="0"/>
              <a:t>that do </a:t>
            </a:r>
            <a:r>
              <a:rPr lang="en-AU" sz="2000" dirty="0"/>
              <a:t>not </a:t>
            </a:r>
            <a:r>
              <a:rPr lang="en-AU" sz="2000" dirty="0" smtClean="0"/>
              <a:t>allow for fair comparison between 802.11 and other technologies.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AU" dirty="0" smtClean="0"/>
              <a:t>e.g. </a:t>
            </a:r>
            <a:r>
              <a:rPr lang="en-AU" dirty="0"/>
              <a:t>LAA, LTE-U, </a:t>
            </a:r>
            <a:r>
              <a:rPr lang="en-AU" dirty="0" smtClean="0"/>
              <a:t>MuLTEfire</a:t>
            </a:r>
          </a:p>
          <a:p>
            <a:pPr marL="57150" indent="0"/>
            <a:r>
              <a:rPr lang="en-AU" sz="2000" dirty="0" smtClean="0"/>
              <a:t>Straw Poll: Is it important to insure a fair requirements?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AU" sz="1800" dirty="0" smtClean="0"/>
              <a:t>Critically important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AU" sz="1800" dirty="0" smtClean="0"/>
              <a:t>Nice to have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AU" sz="1800" dirty="0" smtClean="0"/>
              <a:t>Not important</a:t>
            </a:r>
            <a:endParaRPr lang="en-AU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January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4265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706" y="606425"/>
            <a:ext cx="8077200" cy="533399"/>
          </a:xfrm>
        </p:spPr>
        <p:txBody>
          <a:bodyPr/>
          <a:lstStyle/>
          <a:p>
            <a:r>
              <a:rPr lang="en-US" sz="2400" dirty="0" smtClean="0"/>
              <a:t>Straw Poll: Possible </a:t>
            </a:r>
            <a:r>
              <a:rPr lang="en-US" sz="2400" dirty="0" smtClean="0"/>
              <a:t>Benefits to 802.11 of IMT-2020 Participation (cont.)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925" y="1139824"/>
            <a:ext cx="7999413" cy="5335589"/>
          </a:xfrm>
        </p:spPr>
        <p:txBody>
          <a:bodyPr/>
          <a:lstStyle/>
          <a:p>
            <a:pPr marL="514350" indent="-457200">
              <a:buFont typeface="+mj-lt"/>
              <a:buAutoNum type="arabicPeriod" startAt="5"/>
            </a:pPr>
            <a:r>
              <a:rPr lang="en-AU" sz="2000" dirty="0"/>
              <a:t>Inclusion of </a:t>
            </a:r>
            <a:r>
              <a:rPr lang="en-AU" sz="2000" dirty="0" smtClean="0"/>
              <a:t>802.11 </a:t>
            </a:r>
            <a:r>
              <a:rPr lang="en-AU" sz="2000" dirty="0"/>
              <a:t>in the world-wide 5G marketing hype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AU" dirty="0"/>
              <a:t>All publicity is good publicity </a:t>
            </a:r>
            <a:r>
              <a:rPr lang="en-AU" dirty="0">
                <a:sym typeface="Wingdings" panose="05000000000000000000" pitchFamily="2" charset="2"/>
              </a:rPr>
              <a:t></a:t>
            </a:r>
            <a:endParaRPr lang="en-AU" dirty="0"/>
          </a:p>
          <a:p>
            <a:pPr marL="114300" indent="0"/>
            <a:r>
              <a:rPr lang="en-AU" sz="2000" dirty="0" smtClean="0"/>
              <a:t>Straw </a:t>
            </a:r>
            <a:r>
              <a:rPr lang="en-AU" sz="2000" dirty="0"/>
              <a:t>Poll: </a:t>
            </a:r>
            <a:r>
              <a:rPr lang="en-AU" sz="2000" dirty="0" smtClean="0"/>
              <a:t>Is 802.11 just being a 5G Technology is important?</a:t>
            </a:r>
            <a:endParaRPr lang="en-AU" sz="2000" dirty="0"/>
          </a:p>
          <a:p>
            <a:pPr marL="971550" lvl="1" indent="-457200">
              <a:buFont typeface="+mj-lt"/>
              <a:buAutoNum type="arabicPeriod"/>
            </a:pPr>
            <a:r>
              <a:rPr lang="en-AU" sz="1800" dirty="0"/>
              <a:t>Critically important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800" dirty="0"/>
              <a:t>Nice to have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800" dirty="0"/>
              <a:t>Not </a:t>
            </a:r>
            <a:r>
              <a:rPr lang="en-AU" sz="1800" dirty="0" smtClean="0"/>
              <a:t>important</a:t>
            </a:r>
          </a:p>
          <a:p>
            <a:pPr marL="571500" indent="-457200">
              <a:buFont typeface="+mj-lt"/>
              <a:buAutoNum type="arabicPeriod" startAt="6"/>
            </a:pPr>
            <a:r>
              <a:rPr lang="en-AU" sz="2000" dirty="0" smtClean="0"/>
              <a:t>IMT-2020 will provide alternative technologies to key 802.11 use cases/markets – Inclusion of 802.11 as IMT-2020  technology ensures 802.11 is on a level field for these use cases/markets.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AU" dirty="0" smtClean="0"/>
              <a:t>Hot Spot, IoT, Indoor deployments, …</a:t>
            </a:r>
            <a:endParaRPr lang="en-AU" dirty="0"/>
          </a:p>
          <a:p>
            <a:pPr marL="114300" indent="0"/>
            <a:r>
              <a:rPr lang="en-AU" sz="2000" dirty="0"/>
              <a:t>Straw Poll: </a:t>
            </a:r>
            <a:r>
              <a:rPr lang="en-AU" sz="2000" dirty="0" smtClean="0"/>
              <a:t>Is ensuring 802.11 is an IMT-2020 technology that can be fairly compared with other IMT-2020 technologies important</a:t>
            </a:r>
            <a:r>
              <a:rPr lang="en-AU" sz="2000" dirty="0"/>
              <a:t>?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800" dirty="0"/>
              <a:t>Critically important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800" dirty="0"/>
              <a:t>Nice to have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800" dirty="0"/>
              <a:t>Not important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January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0147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97570</TotalTime>
  <Words>938</Words>
  <Application>Microsoft Office PowerPoint</Application>
  <PresentationFormat>On-screen Show (4:3)</PresentationFormat>
  <Paragraphs>206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Document</vt:lpstr>
      <vt:lpstr>802.11 January 2016 WG Motions</vt:lpstr>
      <vt:lpstr>Abstract</vt:lpstr>
      <vt:lpstr>Wednesday</vt:lpstr>
      <vt:lpstr>Straw Poll: What is the preferred Style of IMT-2020 Participation </vt:lpstr>
      <vt:lpstr>Friday</vt:lpstr>
      <vt:lpstr>PowerPoint Presentation</vt:lpstr>
      <vt:lpstr>Straw Poll: Possible Benefits to 802.11 from IMT-2020 Participation </vt:lpstr>
      <vt:lpstr>Straw Poll: Possible Benefits to 802.11 of IMT-2020 Participation (cont.) </vt:lpstr>
      <vt:lpstr>Straw Poll: Possible Benefits to 802.11 of IMT-2020 Participation (cont.) </vt:lpstr>
      <vt:lpstr>Friday – EC Motions plenary only  </vt:lpstr>
      <vt:lpstr>EC items</vt:lpstr>
      <vt:lpstr>References</vt:lpstr>
    </vt:vector>
  </TitlesOfParts>
  <Company>HPE-Aruba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January 2016</cp:keywords>
  <cp:lastModifiedBy>Dorothy Stanley</cp:lastModifiedBy>
  <cp:revision>1891</cp:revision>
  <cp:lastPrinted>1998-02-10T13:28:06Z</cp:lastPrinted>
  <dcterms:created xsi:type="dcterms:W3CDTF">1998-02-10T13:07:52Z</dcterms:created>
  <dcterms:modified xsi:type="dcterms:W3CDTF">2016-01-20T17:27:48Z</dcterms:modified>
</cp:coreProperties>
</file>