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9" r:id="rId3"/>
    <p:sldId id="455" r:id="rId4"/>
    <p:sldId id="483" r:id="rId5"/>
    <p:sldId id="486" r:id="rId6"/>
    <p:sldId id="465" r:id="rId7"/>
    <p:sldId id="484" r:id="rId8"/>
    <p:sldId id="487" r:id="rId9"/>
    <p:sldId id="469" r:id="rId10"/>
    <p:sldId id="485" r:id="rId11"/>
    <p:sldId id="434" r:id="rId12"/>
    <p:sldId id="481" r:id="rId13"/>
    <p:sldId id="438"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88" r:id="rId29"/>
    <p:sldId id="489" r:id="rId30"/>
    <p:sldId id="490" r:id="rId31"/>
    <p:sldId id="491"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6" autoAdjust="0"/>
    <p:restoredTop sz="94671" autoAdjust="0"/>
  </p:normalViewPr>
  <p:slideViewPr>
    <p:cSldViewPr>
      <p:cViewPr>
        <p:scale>
          <a:sx n="100" d="100"/>
          <a:sy n="100" d="100"/>
        </p:scale>
        <p:origin x="-1476"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2016-01-18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40"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a:t>
            </a:r>
            <a:r>
              <a:rPr lang="en-GB" altLang="ko-KR" dirty="0" smtClean="0"/>
              <a:t>shown in </a:t>
            </a:r>
            <a:r>
              <a:rPr lang="en-GB" altLang="ko-KR" dirty="0" smtClean="0"/>
              <a:t>11-16/0090r1? </a:t>
            </a:r>
          </a:p>
          <a:p>
            <a:pPr lvl="1"/>
            <a:r>
              <a:rPr lang="en-GB" altLang="ko-KR" dirty="0" smtClean="0"/>
              <a:t>Unanimously Passed</a:t>
            </a:r>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a:t>
            </a:r>
            <a:r>
              <a:rPr lang="en-GB" altLang="ko-KR" dirty="0" smtClean="0"/>
              <a:t>shown in </a:t>
            </a:r>
            <a:r>
              <a:rPr lang="en-GB" altLang="ko-KR" dirty="0" smtClean="0"/>
              <a:t>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a:t>
            </a:r>
            <a:r>
              <a:rPr lang="en-GB" altLang="ko-KR" dirty="0" smtClean="0"/>
              <a:t>shown in </a:t>
            </a:r>
            <a:r>
              <a:rPr lang="en-GB" altLang="ko-KR" dirty="0" smtClean="0"/>
              <a:t>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a:t>
            </a:r>
            <a:r>
              <a:rPr lang="en-GB" altLang="ko-KR" dirty="0" smtClean="0"/>
              <a:t>shown in </a:t>
            </a:r>
            <a:r>
              <a:rPr lang="en-GB" altLang="ko-KR" dirty="0" smtClean="0"/>
              <a:t>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smtClean="0"/>
              <a:t>CID </a:t>
            </a:r>
            <a:r>
              <a:rPr lang="en-GB" altLang="ko-KR" dirty="0"/>
              <a:t>8071, 8085, 8087, </a:t>
            </a:r>
            <a:r>
              <a:rPr lang="en-GB" altLang="ko-KR" dirty="0" smtClean="0"/>
              <a:t>8133 as </a:t>
            </a:r>
            <a:r>
              <a:rPr lang="en-GB" altLang="ko-KR" dirty="0" smtClean="0"/>
              <a:t>shown in </a:t>
            </a:r>
            <a:r>
              <a:rPr lang="en-GB" altLang="ko-KR" dirty="0" smtClean="0"/>
              <a:t>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6764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4015181500"/>
              </p:ext>
            </p:extLst>
          </p:nvPr>
        </p:nvGraphicFramePr>
        <p:xfrm>
          <a:off x="770783" y="2133600"/>
          <a:ext cx="7839817" cy="4260485"/>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Total 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dirty="0">
                          <a:effectLst/>
                        </a:rPr>
                        <a:t>Alfred </a:t>
                      </a:r>
                      <a:r>
                        <a:rPr lang="en-US" sz="1000" u="none" strike="noStrike" dirty="0" err="1">
                          <a:effectLst/>
                        </a:rPr>
                        <a:t>Asterjadhi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8502,  8137,  8493,  8492,  8345,  8007,  8042,  8301,  8367,  8202</a:t>
                      </a:r>
                      <a:r>
                        <a:rPr lang="en-US" sz="1000" u="none" strike="noStrike" dirty="0" smtClean="0">
                          <a:effectLst/>
                        </a:rPr>
                        <a:t>,</a:t>
                      </a:r>
                      <a:br>
                        <a:rPr lang="en-US" sz="1000" u="none" strike="noStrike" dirty="0" smtClean="0">
                          <a:effectLst/>
                        </a:rPr>
                      </a:br>
                      <a:r>
                        <a:rPr lang="en-US" sz="1000" u="none" strike="noStrike" dirty="0" smtClean="0">
                          <a:effectLst/>
                        </a:rPr>
                        <a:t>8074</a:t>
                      </a:r>
                      <a:r>
                        <a:rPr lang="en-US" sz="1000" u="none" strike="noStrike" dirty="0">
                          <a:effectLst/>
                        </a:rPr>
                        <a:t>,  8079,  8080,  8081,  8105,  8109,  8477,  8244,  8289,  8129</a:t>
                      </a:r>
                      <a:r>
                        <a:rPr lang="en-US" sz="1000" u="none" strike="noStrike" dirty="0" smtClean="0">
                          <a:effectLst/>
                        </a:rPr>
                        <a:t>,</a:t>
                      </a:r>
                      <a:br>
                        <a:rPr lang="en-US" sz="1000" u="none" strike="noStrike" dirty="0" smtClean="0">
                          <a:effectLst/>
                        </a:rPr>
                      </a:br>
                      <a:r>
                        <a:rPr lang="en-US" sz="1000" u="none" strike="noStrike" dirty="0" smtClean="0">
                          <a:effectLst/>
                        </a:rPr>
                        <a:t>8140</a:t>
                      </a:r>
                      <a:r>
                        <a:rPr lang="en-US" sz="1000" u="none" strike="noStrike" dirty="0">
                          <a:effectLst/>
                        </a:rPr>
                        <a:t>,  8478,  8473,  8444,  8325,  8382,  8379,  8380,  8014,  8013</a:t>
                      </a:r>
                      <a:r>
                        <a:rPr lang="en-US" sz="1000" u="none" strike="noStrike" dirty="0" smtClean="0">
                          <a:effectLst/>
                        </a:rPr>
                        <a:t>,</a:t>
                      </a:r>
                      <a:br>
                        <a:rPr lang="en-US" sz="1000" u="none" strike="noStrike" dirty="0" smtClean="0">
                          <a:effectLst/>
                        </a:rPr>
                      </a:br>
                      <a:r>
                        <a:rPr lang="en-US" sz="1000" u="none" strike="noStrike" dirty="0" smtClean="0">
                          <a:effectLst/>
                        </a:rPr>
                        <a:t>8383</a:t>
                      </a:r>
                      <a:r>
                        <a:rPr lang="en-US" sz="1000" u="none" strike="noStrike" dirty="0">
                          <a:effectLst/>
                        </a:rPr>
                        <a:t>,  8385,  8016,  8195,  8395,  8196,  8469,  8022,  8025,  8392</a:t>
                      </a:r>
                      <a:r>
                        <a:rPr lang="en-US" sz="1000" u="none" strike="noStrike" dirty="0" smtClean="0">
                          <a:effectLst/>
                        </a:rPr>
                        <a:t>,</a:t>
                      </a:r>
                      <a:br>
                        <a:rPr lang="en-US" sz="1000" u="none" strike="noStrike" dirty="0" smtClean="0">
                          <a:effectLst/>
                        </a:rPr>
                      </a:br>
                      <a:r>
                        <a:rPr lang="en-US" sz="1000" u="none" strike="noStrike" dirty="0" smtClean="0">
                          <a:effectLst/>
                        </a:rPr>
                        <a:t>8470</a:t>
                      </a:r>
                      <a:r>
                        <a:rPr lang="en-US" sz="1000" u="none" strike="noStrike" dirty="0">
                          <a:effectLst/>
                        </a:rPr>
                        <a:t>,  8194,  8464,  8404,  8448,  8449,  8169,  8453,  8176,  8149</a:t>
                      </a:r>
                      <a:r>
                        <a:rPr lang="en-US" sz="1000" u="none" strike="noStrike" dirty="0" smtClean="0">
                          <a:effectLst/>
                        </a:rPr>
                        <a:t>,</a:t>
                      </a:r>
                      <a:br>
                        <a:rPr lang="en-US" sz="1000" u="none" strike="noStrike" dirty="0" smtClean="0">
                          <a:effectLst/>
                        </a:rPr>
                      </a:br>
                      <a:r>
                        <a:rPr lang="en-US" sz="1000" u="none" strike="noStrike" dirty="0" smtClean="0">
                          <a:effectLst/>
                        </a:rPr>
                        <a:t>8429</a:t>
                      </a:r>
                      <a:r>
                        <a:rPr lang="en-US" sz="1000" u="none" strike="noStrike" dirty="0">
                          <a:effectLst/>
                        </a:rPr>
                        <a:t>,  8284,  8285,  8192,  8330,  8517,  8329,  8145,  8146,  8147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11-16/0081r0 </a:t>
                      </a:r>
                      <a:br>
                        <a:rPr lang="en-US" sz="1000" u="none" strike="noStrike" dirty="0">
                          <a:effectLst/>
                        </a:rPr>
                      </a:br>
                      <a:r>
                        <a:rPr lang="en-US" sz="1000" u="none" strike="noStrike" dirty="0">
                          <a:effectLst/>
                        </a:rPr>
                        <a:t>11-16/0082r0</a:t>
                      </a:r>
                      <a:br>
                        <a:rPr lang="en-US" sz="1000" u="none" strike="noStrike" dirty="0">
                          <a:effectLst/>
                        </a:rPr>
                      </a:br>
                      <a:r>
                        <a:rPr lang="en-US" sz="1000" u="none" strike="noStrike" dirty="0">
                          <a:effectLst/>
                        </a:rPr>
                        <a:t>11-16/0083r0 </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dirty="0">
                          <a:effectLst/>
                        </a:rPr>
                        <a:t>　</a:t>
                      </a:r>
                      <a:endParaRPr lang="ko-KR" altLang="en-US" sz="1000" b="0" i="0" u="none" strike="noStrike" dirty="0">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Eugene </a:t>
                      </a:r>
                      <a:r>
                        <a:rPr lang="en-US" sz="1000" u="none" strike="noStrike" dirty="0" err="1">
                          <a:effectLst/>
                        </a:rPr>
                        <a:t>Baik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9</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8510,  8328,  8327,  8277,  8533,  8544,  8543,  8163,  8164</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George </a:t>
                      </a:r>
                      <a:r>
                        <a:rPr lang="en-US" sz="1000" u="none" strike="noStrike" dirty="0" err="1">
                          <a:effectLst/>
                        </a:rPr>
                        <a:t>Calcev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8299,  8468</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James Wang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8332,  8331,  8178,  8180,  8452,  8336,  8335,  8334</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rgbClr val="000000"/>
                          </a:solidFill>
                          <a:effectLst/>
                          <a:latin typeface="+mn-lt"/>
                        </a:rPr>
                        <a:t>11-16/0112r0</a:t>
                      </a:r>
                      <a:endParaRPr lang="ko-KR" altLang="en-US" sz="1000" b="0" i="0" u="none" strike="noStrike" dirty="0">
                        <a:solidFill>
                          <a:srgbClr val="000000"/>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8369,  8551,  8128,  8458,  8463</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err="1">
                          <a:effectLst/>
                        </a:rPr>
                        <a:t>Kaiying</a:t>
                      </a:r>
                      <a:r>
                        <a:rPr lang="en-US" sz="1000" u="none" strike="noStrike" dirty="0">
                          <a:effectLst/>
                        </a:rPr>
                        <a:t> </a:t>
                      </a:r>
                      <a:r>
                        <a:rPr lang="en-US" sz="1000" u="none" strike="noStrike" dirty="0" err="1">
                          <a:effectLst/>
                        </a:rPr>
                        <a:t>Lv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8091,  8102,  8126,  8322,  8446,  8182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11-16/0077r0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err="1">
                          <a:effectLst/>
                        </a:rPr>
                        <a:t>Liwen</a:t>
                      </a:r>
                      <a:r>
                        <a:rPr lang="en-US" sz="1000" u="none" strike="noStrike" dirty="0">
                          <a:effectLst/>
                        </a:rPr>
                        <a:t> Chu</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8255,  8503,  8262,  8278,  8280,  8085,  8279,  8087,  8071,  8096</a:t>
                      </a:r>
                      <a:r>
                        <a:rPr lang="en-US" sz="1000" u="none" strike="noStrike" dirty="0" smtClean="0">
                          <a:effectLst/>
                        </a:rPr>
                        <a:t>,</a:t>
                      </a:r>
                      <a:br>
                        <a:rPr lang="en-US" sz="1000" u="none" strike="noStrike" dirty="0" smtClean="0">
                          <a:effectLst/>
                        </a:rPr>
                      </a:br>
                      <a:r>
                        <a:rPr lang="en-US" sz="1000" u="none" strike="noStrike" dirty="0">
                          <a:effectLst/>
                        </a:rPr>
                        <a:t> </a:t>
                      </a:r>
                      <a:r>
                        <a:rPr lang="en-US" sz="1000" u="none" strike="noStrike" dirty="0" smtClean="0">
                          <a:effectLst/>
                        </a:rPr>
                        <a:t>8130</a:t>
                      </a:r>
                      <a:r>
                        <a:rPr lang="en-US" sz="1000" u="none" strike="noStrike" dirty="0">
                          <a:effectLst/>
                        </a:rPr>
                        <a:t>,  8131,  8133,  8321,  8323,  8205,  8450,  8174,  8190,  8189</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11-16/0114r0</a:t>
                      </a:r>
                      <a:endParaRPr lang="en-US" altLang="ko-KR" sz="1000" b="0" i="0" u="none" strike="noStrike" dirty="0" smtClean="0">
                        <a:solidFill>
                          <a:srgbClr val="000000"/>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11-16/0115r0</a:t>
                      </a:r>
                      <a:endParaRPr lang="en-US" altLang="ko-KR" sz="1000" b="0" i="0" u="none" strike="no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a:effectLst/>
                        </a:rPr>
                        <a:t>Matthew Fischer</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8093,  8099,  8309,  8312,  8310,  8116,  8121,  8451, 8454,  8483, 8484,  8485,  8455,  8456,  8311,  8036,  8467,  8466</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11-16/0063r0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632331">
                <a:tc>
                  <a:txBody>
                    <a:bodyPr/>
                    <a:lstStyle/>
                    <a:p>
                      <a:pPr algn="l" fontAlgn="ctr"/>
                      <a:r>
                        <a:rPr lang="en-US" sz="1000" u="none" strike="noStrike" dirty="0" err="1">
                          <a:effectLst/>
                        </a:rPr>
                        <a:t>Menzo</a:t>
                      </a:r>
                      <a:r>
                        <a:rPr lang="en-US" sz="1000" u="none" strike="noStrike" dirty="0">
                          <a:effectLst/>
                        </a:rPr>
                        <a:t> </a:t>
                      </a:r>
                      <a:r>
                        <a:rPr lang="en-US" sz="1000" u="none" strike="noStrike" dirty="0" err="1">
                          <a:effectLst/>
                        </a:rPr>
                        <a:t>Wentink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Po-Kai Huang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3</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8095,  8108,  8123</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11-16/0090r0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Monday PM1</a:t>
                      </a:r>
                      <a:endParaRPr lang="en-US" sz="1000" b="0" i="0" u="none" strike="noStrike" dirty="0">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Rolf de </a:t>
                      </a:r>
                      <a:r>
                        <a:rPr lang="en-US" sz="1000" u="none" strike="noStrike" dirty="0" err="1">
                          <a:effectLst/>
                        </a:rPr>
                        <a:t>Vegt</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a:effectLst/>
                        </a:rPr>
                        <a:t>　</a:t>
                      </a:r>
                      <a:endParaRPr lang="ko-KR" altLang="en-US" sz="1000" b="0" i="0" u="none" strike="noStrike">
                        <a:solidFill>
                          <a:srgbClr val="000000"/>
                        </a:solidFill>
                        <a:effectLst/>
                        <a:latin typeface="맑은 고딕"/>
                      </a:endParaRPr>
                    </a:p>
                  </a:txBody>
                  <a:tcPr marL="4649" marR="4649" marT="4649" marB="0" anchor="ctr"/>
                </a:tc>
              </a:tr>
              <a:tr h="158083">
                <a:tc>
                  <a:txBody>
                    <a:bodyPr/>
                    <a:lstStyle/>
                    <a:p>
                      <a:pPr algn="l" fontAlgn="ctr"/>
                      <a:r>
                        <a:rPr lang="en-US" sz="1000" u="none" strike="noStrike" dirty="0">
                          <a:effectLst/>
                        </a:rPr>
                        <a:t>Sun Bo</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4</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8037,  8155,  8160,  8165</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11-16/0002r0</a:t>
                      </a:r>
                      <a:endParaRPr lang="en-US" altLang="ko-KR" sz="1000" b="0" i="0" u="none" strike="no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Monday PM1</a:t>
                      </a:r>
                      <a:endParaRPr lang="en-US" altLang="ko-KR" sz="1000" b="0" i="0" u="none" strike="noStrike" dirty="0" smtClean="0">
                        <a:solidFill>
                          <a:srgbClr val="000000"/>
                        </a:solidFill>
                        <a:effectLst/>
                        <a:latin typeface="맑은 고딕"/>
                      </a:endParaRPr>
                    </a:p>
                  </a:txBody>
                  <a:tcPr marL="4649" marR="4649" marT="4649" marB="0" anchor="ctr"/>
                </a:tc>
              </a:tr>
              <a:tr h="316165">
                <a:tc>
                  <a:txBody>
                    <a:bodyPr/>
                    <a:lstStyle/>
                    <a:p>
                      <a:pPr algn="l" fontAlgn="ctr"/>
                      <a:r>
                        <a:rPr lang="en-US" sz="1000" u="none" strike="noStrike" dirty="0">
                          <a:effectLst/>
                        </a:rPr>
                        <a:t>Yongho </a:t>
                      </a:r>
                      <a:r>
                        <a:rPr lang="en-US" sz="1000" u="none" strike="noStrike" dirty="0" err="1">
                          <a:effectLst/>
                        </a:rPr>
                        <a:t>Seok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18</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8249,  8220,  8233,  8234,  8235,  8476,  8240,  8053,  8253,  </a:t>
                      </a:r>
                      <a:r>
                        <a:rPr lang="en-US" sz="1000" u="none" strike="noStrike" dirty="0" smtClean="0">
                          <a:effectLst/>
                        </a:rPr>
                        <a:t>8245,</a:t>
                      </a:r>
                      <a:br>
                        <a:rPr lang="en-US" sz="1000" u="none" strike="noStrike" dirty="0" smtClean="0">
                          <a:effectLst/>
                        </a:rPr>
                      </a:br>
                      <a:r>
                        <a:rPr lang="en-US" sz="1000" u="none" strike="noStrike" dirty="0" smtClean="0">
                          <a:effectLst/>
                        </a:rPr>
                        <a:t>8168</a:t>
                      </a:r>
                      <a:r>
                        <a:rPr lang="en-US" sz="1000" u="none" strike="noStrike" dirty="0">
                          <a:effectLst/>
                        </a:rPr>
                        <a:t>,  8248,  8432,  8436,  8437,  8442,  8440,  8082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11-16/0020r0</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Monday PM1</a:t>
                      </a:r>
                      <a:endParaRPr lang="en-US" sz="1000" b="0" i="0" u="none" strike="noStrike">
                        <a:solidFill>
                          <a:srgbClr val="000000"/>
                        </a:solidFill>
                        <a:effectLst/>
                        <a:latin typeface="맑은 고딕"/>
                      </a:endParaRPr>
                    </a:p>
                  </a:txBody>
                  <a:tcPr marL="4649" marR="4649" marT="4649" marB="0" anchor="ctr"/>
                </a:tc>
              </a:tr>
              <a:tr h="162732">
                <a:tc>
                  <a:txBody>
                    <a:bodyPr/>
                    <a:lstStyle/>
                    <a:p>
                      <a:pPr algn="l" fontAlgn="ctr"/>
                      <a:r>
                        <a:rPr lang="en-US" sz="1000" u="none" strike="noStrike" dirty="0">
                          <a:effectLst/>
                        </a:rPr>
                        <a:t>Zander Lei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2</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11-16/0070r0</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en-US" sz="1000" b="0" i="0" u="none" strike="noStrike" dirty="0">
                        <a:solidFill>
                          <a:srgbClr val="000000"/>
                        </a:solidFill>
                        <a:effectLst/>
                        <a:latin typeface="맑은 고딕"/>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11774</TotalTime>
  <Words>1634</Words>
  <Application>Microsoft Office PowerPoint</Application>
  <PresentationFormat>화면 슬라이드 쇼(4:3)</PresentationFormat>
  <Paragraphs>498</Paragraphs>
  <Slides>31</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31</vt:i4>
      </vt:variant>
    </vt:vector>
  </HeadingPairs>
  <TitlesOfParts>
    <vt:vector size="33"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1150</cp:revision>
  <cp:lastPrinted>1998-02-10T13:28:06Z</cp:lastPrinted>
  <dcterms:created xsi:type="dcterms:W3CDTF">2009-11-09T00:32:22Z</dcterms:created>
  <dcterms:modified xsi:type="dcterms:W3CDTF">2016-01-18T20:40:51Z</dcterms:modified>
</cp:coreProperties>
</file>