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29" r:id="rId3"/>
    <p:sldId id="455" r:id="rId4"/>
    <p:sldId id="483" r:id="rId5"/>
    <p:sldId id="486" r:id="rId6"/>
    <p:sldId id="465" r:id="rId7"/>
    <p:sldId id="484" r:id="rId8"/>
    <p:sldId id="487" r:id="rId9"/>
    <p:sldId id="469" r:id="rId10"/>
    <p:sldId id="485" r:id="rId11"/>
    <p:sldId id="434" r:id="rId12"/>
    <p:sldId id="481" r:id="rId13"/>
    <p:sldId id="438" r:id="rId14"/>
    <p:sldId id="439" r:id="rId15"/>
    <p:sldId id="440" r:id="rId16"/>
    <p:sldId id="441" r:id="rId17"/>
    <p:sldId id="442" r:id="rId18"/>
    <p:sldId id="443" r:id="rId19"/>
    <p:sldId id="444" r:id="rId20"/>
    <p:sldId id="445" r:id="rId21"/>
    <p:sldId id="446" r:id="rId22"/>
    <p:sldId id="447" r:id="rId23"/>
    <p:sldId id="448" r:id="rId24"/>
    <p:sldId id="462" r:id="rId25"/>
    <p:sldId id="452" r:id="rId26"/>
    <p:sldId id="463" r:id="rId27"/>
    <p:sldId id="451" r:id="rId28"/>
    <p:sldId id="488" r:id="rId29"/>
    <p:sldId id="489" r:id="rId30"/>
    <p:sldId id="490" r:id="rId31"/>
    <p:sldId id="491"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6" autoAdjust="0"/>
    <p:restoredTop sz="94671" autoAdjust="0"/>
  </p:normalViewPr>
  <p:slideViewPr>
    <p:cSldViewPr>
      <p:cViewPr>
        <p:scale>
          <a:sx n="100" d="100"/>
          <a:sy n="100" d="100"/>
        </p:scale>
        <p:origin x="-1476"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2016-01-18</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40"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t>Misc</a:t>
            </a:r>
            <a:r>
              <a:rPr lang="en-US" altLang="ko-KR" sz="1800" dirty="0" smtClean="0"/>
              <a:t> </a:t>
            </a:r>
            <a:r>
              <a:rPr lang="en-US" altLang="ko-KR" sz="1800" dirty="0"/>
              <a:t>SB CID resolutions for Clause 24 (11-15/1491r1, Eugene)</a:t>
            </a:r>
          </a:p>
          <a:p>
            <a:pPr lvl="1"/>
            <a:r>
              <a:rPr lang="en-US" altLang="ko-KR" sz="1800" dirty="0" smtClean="0"/>
              <a:t>SB0-comment-resolution-part3 </a:t>
            </a:r>
            <a:r>
              <a:rPr lang="en-US" altLang="ko-KR" sz="1800" dirty="0"/>
              <a:t>(11-15/1481r1, Yongho) </a:t>
            </a:r>
          </a:p>
          <a:p>
            <a:pPr lvl="1"/>
            <a:r>
              <a:rPr lang="en-US" altLang="ko-KR" sz="1800" dirty="0" smtClean="0"/>
              <a:t>SB0 </a:t>
            </a:r>
            <a:r>
              <a:rPr lang="en-US" altLang="ko-KR" sz="1800" dirty="0"/>
              <a:t>resolution to </a:t>
            </a:r>
            <a:r>
              <a:rPr lang="en-US" altLang="ko-KR" sz="1800" dirty="0" err="1"/>
              <a:t>misc</a:t>
            </a:r>
            <a:r>
              <a:rPr lang="en-US" altLang="ko-KR" sz="1800" dirty="0"/>
              <a:t> comments (11-15/1495r1, Zander)</a:t>
            </a:r>
          </a:p>
          <a:p>
            <a:pPr lvl="1"/>
            <a:r>
              <a:rPr lang="en-US" altLang="ko-KR" sz="1800" dirty="0" smtClean="0"/>
              <a:t>11ah </a:t>
            </a:r>
            <a:r>
              <a:rPr lang="en-US" altLang="ko-KR" sz="1800" dirty="0"/>
              <a:t>SB0 resolution to comments in clause3.2 (11-15/1496r1, Zander)</a:t>
            </a:r>
          </a:p>
          <a:p>
            <a:pPr lvl="1"/>
            <a:r>
              <a:rPr lang="en-US" altLang="ko-KR" sz="1800" dirty="0" smtClean="0"/>
              <a:t>11ah </a:t>
            </a:r>
            <a:r>
              <a:rPr lang="en-US" altLang="ko-KR" sz="1800" dirty="0"/>
              <a:t>SB0 resolution to comments in clause4.3.13a (11-15/1497r1, Zander)</a:t>
            </a:r>
          </a:p>
          <a:p>
            <a:pPr lvl="1"/>
            <a:r>
              <a:rPr lang="en-US" altLang="ko-KR" sz="1800" dirty="0" smtClean="0"/>
              <a:t>11ah </a:t>
            </a:r>
            <a:r>
              <a:rPr lang="en-US" altLang="ko-KR" sz="1800" dirty="0"/>
              <a:t>SB0 resolution to comments (7 CIDs) (11-15/1513r1, </a:t>
            </a:r>
            <a:r>
              <a:rPr lang="en-US" altLang="ko-KR" sz="1800" dirty="0" err="1"/>
              <a:t>Shoukang</a:t>
            </a:r>
            <a:r>
              <a:rPr lang="en-US" altLang="ko-KR" sz="1800" dirty="0"/>
              <a:t>) </a:t>
            </a:r>
          </a:p>
          <a:p>
            <a:pPr lvl="1"/>
            <a:r>
              <a:rPr lang="en-US" altLang="ko-KR" sz="1800" dirty="0" smtClean="0"/>
              <a:t>Miscellaneous </a:t>
            </a:r>
            <a:r>
              <a:rPr lang="en-US" altLang="ko-KR" sz="1800" dirty="0"/>
              <a:t>Part 1 (11-15/1531r1, Alfred) </a:t>
            </a:r>
          </a:p>
          <a:p>
            <a:pPr lvl="1"/>
            <a:r>
              <a:rPr lang="en-US" altLang="ko-KR" sz="1800" dirty="0" smtClean="0"/>
              <a:t>SB0-par-scope-related-comments </a:t>
            </a:r>
            <a:r>
              <a:rPr lang="en-US" altLang="ko-KR" sz="1800" dirty="0"/>
              <a:t>(11-15/1532r1, Yongho) </a:t>
            </a:r>
          </a:p>
          <a:p>
            <a:pPr lvl="1"/>
            <a:r>
              <a:rPr lang="en-US" altLang="ko-KR" sz="1800" dirty="0" smtClean="0"/>
              <a:t>SB0-comment-resolution-part4 </a:t>
            </a:r>
            <a:r>
              <a:rPr lang="en-US" altLang="ko-KR" sz="1800" dirty="0"/>
              <a:t>(11-15/1534r0, Yongho</a:t>
            </a:r>
            <a:r>
              <a:rPr lang="en-US" altLang="ko-KR" sz="1800" dirty="0" smtClean="0"/>
              <a:t>)</a:t>
            </a:r>
          </a:p>
          <a:p>
            <a:pPr lvl="1"/>
            <a:r>
              <a:rPr lang="en-US" altLang="ko-KR" sz="1800" dirty="0"/>
              <a:t>SB0 PHY CIDs Clause </a:t>
            </a:r>
            <a:r>
              <a:rPr lang="en-US" altLang="ko-KR" sz="1800" dirty="0" smtClean="0"/>
              <a:t>24 (11-16/0006r1, Eugene)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 (CID 8286) discussion is reserved at the beginning of this time slot</a:t>
            </a:r>
          </a:p>
          <a:p>
            <a:r>
              <a:rPr lang="en-US" altLang="ko-KR" dirty="0" smtClean="0"/>
              <a:t>PHY </a:t>
            </a:r>
            <a:r>
              <a:rPr lang="en-US" altLang="ko-KR" dirty="0"/>
              <a:t>and </a:t>
            </a:r>
            <a:r>
              <a:rPr lang="en-US" altLang="ko-KR" dirty="0" smtClean="0"/>
              <a:t>MAC</a:t>
            </a:r>
            <a:endParaRPr lang="en-US" altLang="ko-KR" dirty="0"/>
          </a:p>
          <a:p>
            <a:pPr lvl="1"/>
            <a:r>
              <a:rPr lang="en-US" altLang="ko-KR" dirty="0" smtClean="0"/>
              <a:t>TBD</a:t>
            </a:r>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8095, 8108, 8123 </a:t>
            </a:r>
            <a:r>
              <a:rPr lang="en-GB" altLang="ko-KR" dirty="0" smtClean="0"/>
              <a:t>as </a:t>
            </a:r>
            <a:r>
              <a:rPr lang="en-GB" altLang="ko-KR" dirty="0" smtClean="0"/>
              <a:t>shown in </a:t>
            </a:r>
            <a:r>
              <a:rPr lang="en-GB" altLang="ko-KR" dirty="0" smtClean="0"/>
              <a:t>11-16/0090r1? </a:t>
            </a:r>
          </a:p>
          <a:p>
            <a:pPr lvl="1"/>
            <a:r>
              <a:rPr lang="en-GB" altLang="ko-KR" dirty="0" smtClean="0"/>
              <a:t>Unanimously Passed</a:t>
            </a:r>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8037, 8155, 8160, </a:t>
            </a:r>
            <a:r>
              <a:rPr lang="en-GB" altLang="ko-KR" dirty="0" smtClean="0"/>
              <a:t>8165 as </a:t>
            </a:r>
            <a:r>
              <a:rPr lang="en-GB" altLang="ko-KR" dirty="0" smtClean="0"/>
              <a:t>shown in </a:t>
            </a:r>
            <a:r>
              <a:rPr lang="en-GB" altLang="ko-KR" dirty="0" smtClean="0"/>
              <a:t>11-16/0002r1?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944112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8096, 8130, 8131, 8174, </a:t>
            </a:r>
            <a:r>
              <a:rPr lang="en-GB" altLang="ko-KR" dirty="0" smtClean="0"/>
              <a:t>8189 as </a:t>
            </a:r>
            <a:r>
              <a:rPr lang="en-GB" altLang="ko-KR" dirty="0" smtClean="0"/>
              <a:t>shown in </a:t>
            </a:r>
            <a:r>
              <a:rPr lang="en-GB" altLang="ko-KR" dirty="0" smtClean="0"/>
              <a:t>11-16/0113r1?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708775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US" altLang="ko-KR" dirty="0" smtClean="0"/>
              <a:t>8332</a:t>
            </a:r>
            <a:r>
              <a:rPr lang="en-US" altLang="ko-KR" dirty="0"/>
              <a:t>, </a:t>
            </a:r>
            <a:r>
              <a:rPr lang="en-US" altLang="ko-KR" dirty="0" smtClean="0"/>
              <a:t>8331</a:t>
            </a:r>
            <a:r>
              <a:rPr lang="en-US" altLang="ko-KR" dirty="0"/>
              <a:t>, </a:t>
            </a:r>
            <a:r>
              <a:rPr lang="en-US" altLang="ko-KR" dirty="0" smtClean="0"/>
              <a:t>8178</a:t>
            </a:r>
            <a:r>
              <a:rPr lang="en-US" altLang="ko-KR" dirty="0"/>
              <a:t>, </a:t>
            </a:r>
            <a:r>
              <a:rPr lang="en-US" altLang="ko-KR" dirty="0" smtClean="0"/>
              <a:t>8180</a:t>
            </a:r>
            <a:r>
              <a:rPr lang="en-US" altLang="ko-KR" dirty="0"/>
              <a:t>, </a:t>
            </a:r>
            <a:r>
              <a:rPr lang="en-US" altLang="ko-KR" dirty="0" smtClean="0"/>
              <a:t>8452</a:t>
            </a:r>
            <a:r>
              <a:rPr lang="en-US" altLang="ko-KR" dirty="0"/>
              <a:t>, </a:t>
            </a:r>
            <a:r>
              <a:rPr lang="en-US" altLang="ko-KR" dirty="0" smtClean="0"/>
              <a:t>8336</a:t>
            </a:r>
            <a:r>
              <a:rPr lang="en-US" altLang="ko-KR" dirty="0"/>
              <a:t>, </a:t>
            </a:r>
            <a:r>
              <a:rPr lang="en-US" altLang="ko-KR" dirty="0" smtClean="0"/>
              <a:t>8335</a:t>
            </a:r>
            <a:r>
              <a:rPr lang="en-US" altLang="ko-KR" dirty="0"/>
              <a:t>, </a:t>
            </a:r>
            <a:r>
              <a:rPr lang="en-US" altLang="ko-KR" dirty="0" smtClean="0"/>
              <a:t>8334</a:t>
            </a:r>
            <a:r>
              <a:rPr lang="en-US" altLang="ko-KR" b="0" dirty="0" smtClean="0">
                <a:solidFill>
                  <a:srgbClr val="000000"/>
                </a:solidFill>
                <a:latin typeface="맑은 고딕"/>
              </a:rPr>
              <a:t> </a:t>
            </a:r>
            <a:r>
              <a:rPr lang="en-GB" altLang="ko-KR" dirty="0" smtClean="0"/>
              <a:t>as </a:t>
            </a:r>
            <a:r>
              <a:rPr lang="en-GB" altLang="ko-KR" dirty="0" smtClean="0"/>
              <a:t>shown in </a:t>
            </a:r>
            <a:r>
              <a:rPr lang="en-GB" altLang="ko-KR" dirty="0" smtClean="0"/>
              <a:t>11-16/0112r1?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5417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smtClean="0"/>
              <a:t>CID </a:t>
            </a:r>
            <a:r>
              <a:rPr lang="en-GB" altLang="ko-KR" dirty="0"/>
              <a:t>8071, 8085, 8087, </a:t>
            </a:r>
            <a:r>
              <a:rPr lang="en-GB" altLang="ko-KR" dirty="0" smtClean="0"/>
              <a:t>8133 as </a:t>
            </a:r>
            <a:r>
              <a:rPr lang="en-GB" altLang="ko-KR" dirty="0" smtClean="0"/>
              <a:t>shown in </a:t>
            </a:r>
            <a:r>
              <a:rPr lang="en-GB" altLang="ko-KR" dirty="0" smtClean="0"/>
              <a:t>11-16/0114r1?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49385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6764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4015181500"/>
              </p:ext>
            </p:extLst>
          </p:nvPr>
        </p:nvGraphicFramePr>
        <p:xfrm>
          <a:off x="770783" y="2133600"/>
          <a:ext cx="7839817" cy="4260485"/>
        </p:xfrm>
        <a:graphic>
          <a:graphicData uri="http://schemas.openxmlformats.org/drawingml/2006/table">
            <a:tbl>
              <a:tblPr>
                <a:tableStyleId>{5C22544A-7EE6-4342-B048-85BDC9FD1C3A}</a:tableStyleId>
              </a:tblPr>
              <a:tblGrid>
                <a:gridCol w="827609"/>
                <a:gridCol w="613733"/>
                <a:gridCol w="4493475"/>
                <a:gridCol w="914400"/>
                <a:gridCol w="990600"/>
              </a:tblGrid>
              <a:tr h="158083">
                <a:tc>
                  <a:txBody>
                    <a:bodyPr/>
                    <a:lstStyle/>
                    <a:p>
                      <a:pPr algn="ctr" rtl="0" fontAlgn="ctr"/>
                      <a:r>
                        <a:rPr lang="en-US" sz="1000" b="1" u="none" strike="noStrike" dirty="0">
                          <a:effectLst/>
                        </a:rPr>
                        <a:t>Assignee</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Total 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a:effectLst/>
                        </a:rPr>
                        <a:t>DCN</a:t>
                      </a:r>
                      <a:endParaRPr lang="en-US" sz="1000" b="1" i="0" u="none" strike="noStrike">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Session</a:t>
                      </a:r>
                      <a:endParaRPr lang="en-US" sz="1000" b="1" i="0" u="none" strike="noStrike" dirty="0">
                        <a:solidFill>
                          <a:srgbClr val="000000"/>
                        </a:solidFill>
                        <a:effectLst/>
                        <a:latin typeface="맑은 고딕"/>
                      </a:endParaRPr>
                    </a:p>
                  </a:txBody>
                  <a:tcPr marL="4649" marR="4649" marT="4649" marB="0" anchor="ctr"/>
                </a:tc>
              </a:tr>
              <a:tr h="948496">
                <a:tc>
                  <a:txBody>
                    <a:bodyPr/>
                    <a:lstStyle/>
                    <a:p>
                      <a:pPr algn="l" fontAlgn="ctr"/>
                      <a:r>
                        <a:rPr lang="en-US" sz="1000" u="none" strike="noStrike" dirty="0">
                          <a:effectLst/>
                        </a:rPr>
                        <a:t>Alfred </a:t>
                      </a:r>
                      <a:r>
                        <a:rPr lang="en-US" sz="1000" u="none" strike="noStrike" dirty="0" err="1">
                          <a:effectLst/>
                        </a:rPr>
                        <a:t>Asterjadhi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60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8502,  8137,  8493,  8492,  8345,  8007,  8042,  8301,  8367,  8202</a:t>
                      </a:r>
                      <a:r>
                        <a:rPr lang="en-US" sz="1000" u="none" strike="noStrike" dirty="0" smtClean="0">
                          <a:effectLst/>
                        </a:rPr>
                        <a:t>,</a:t>
                      </a:r>
                      <a:br>
                        <a:rPr lang="en-US" sz="1000" u="none" strike="noStrike" dirty="0" smtClean="0">
                          <a:effectLst/>
                        </a:rPr>
                      </a:br>
                      <a:r>
                        <a:rPr lang="en-US" sz="1000" u="none" strike="noStrike" dirty="0" smtClean="0">
                          <a:effectLst/>
                        </a:rPr>
                        <a:t>8074</a:t>
                      </a:r>
                      <a:r>
                        <a:rPr lang="en-US" sz="1000" u="none" strike="noStrike" dirty="0">
                          <a:effectLst/>
                        </a:rPr>
                        <a:t>,  8079,  8080,  8081,  8105,  8109,  8477,  8244,  8289,  8129</a:t>
                      </a:r>
                      <a:r>
                        <a:rPr lang="en-US" sz="1000" u="none" strike="noStrike" dirty="0" smtClean="0">
                          <a:effectLst/>
                        </a:rPr>
                        <a:t>,</a:t>
                      </a:r>
                      <a:br>
                        <a:rPr lang="en-US" sz="1000" u="none" strike="noStrike" dirty="0" smtClean="0">
                          <a:effectLst/>
                        </a:rPr>
                      </a:br>
                      <a:r>
                        <a:rPr lang="en-US" sz="1000" u="none" strike="noStrike" dirty="0" smtClean="0">
                          <a:effectLst/>
                        </a:rPr>
                        <a:t>8140</a:t>
                      </a:r>
                      <a:r>
                        <a:rPr lang="en-US" sz="1000" u="none" strike="noStrike" dirty="0">
                          <a:effectLst/>
                        </a:rPr>
                        <a:t>,  8478,  8473,  8444,  8325,  8382,  8379,  8380,  8014,  8013</a:t>
                      </a:r>
                      <a:r>
                        <a:rPr lang="en-US" sz="1000" u="none" strike="noStrike" dirty="0" smtClean="0">
                          <a:effectLst/>
                        </a:rPr>
                        <a:t>,</a:t>
                      </a:r>
                      <a:br>
                        <a:rPr lang="en-US" sz="1000" u="none" strike="noStrike" dirty="0" smtClean="0">
                          <a:effectLst/>
                        </a:rPr>
                      </a:br>
                      <a:r>
                        <a:rPr lang="en-US" sz="1000" u="none" strike="noStrike" dirty="0" smtClean="0">
                          <a:effectLst/>
                        </a:rPr>
                        <a:t>8383</a:t>
                      </a:r>
                      <a:r>
                        <a:rPr lang="en-US" sz="1000" u="none" strike="noStrike" dirty="0">
                          <a:effectLst/>
                        </a:rPr>
                        <a:t>,  8385,  8016,  8195,  8395,  8196,  8469,  8022,  8025,  8392</a:t>
                      </a:r>
                      <a:r>
                        <a:rPr lang="en-US" sz="1000" u="none" strike="noStrike" dirty="0" smtClean="0">
                          <a:effectLst/>
                        </a:rPr>
                        <a:t>,</a:t>
                      </a:r>
                      <a:br>
                        <a:rPr lang="en-US" sz="1000" u="none" strike="noStrike" dirty="0" smtClean="0">
                          <a:effectLst/>
                        </a:rPr>
                      </a:br>
                      <a:r>
                        <a:rPr lang="en-US" sz="1000" u="none" strike="noStrike" dirty="0" smtClean="0">
                          <a:effectLst/>
                        </a:rPr>
                        <a:t>8470</a:t>
                      </a:r>
                      <a:r>
                        <a:rPr lang="en-US" sz="1000" u="none" strike="noStrike" dirty="0">
                          <a:effectLst/>
                        </a:rPr>
                        <a:t>,  8194,  8464,  8404,  8448,  8449,  8169,  8453,  8176,  8149</a:t>
                      </a:r>
                      <a:r>
                        <a:rPr lang="en-US" sz="1000" u="none" strike="noStrike" dirty="0" smtClean="0">
                          <a:effectLst/>
                        </a:rPr>
                        <a:t>,</a:t>
                      </a:r>
                      <a:br>
                        <a:rPr lang="en-US" sz="1000" u="none" strike="noStrike" dirty="0" smtClean="0">
                          <a:effectLst/>
                        </a:rPr>
                      </a:br>
                      <a:r>
                        <a:rPr lang="en-US" sz="1000" u="none" strike="noStrike" dirty="0" smtClean="0">
                          <a:effectLst/>
                        </a:rPr>
                        <a:t>8429</a:t>
                      </a:r>
                      <a:r>
                        <a:rPr lang="en-US" sz="1000" u="none" strike="noStrike" dirty="0">
                          <a:effectLst/>
                        </a:rPr>
                        <a:t>,  8284,  8285,  8192,  8330,  8517,  8329,  8145,  8146,  8147</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11-16/0081r0 </a:t>
                      </a:r>
                      <a:br>
                        <a:rPr lang="en-US" sz="1000" u="none" strike="noStrike" dirty="0">
                          <a:effectLst/>
                        </a:rPr>
                      </a:br>
                      <a:r>
                        <a:rPr lang="en-US" sz="1000" u="none" strike="noStrike" dirty="0">
                          <a:effectLst/>
                        </a:rPr>
                        <a:t>11-16/0082r0</a:t>
                      </a:r>
                      <a:br>
                        <a:rPr lang="en-US" sz="1000" u="none" strike="noStrike" dirty="0">
                          <a:effectLst/>
                        </a:rPr>
                      </a:br>
                      <a:r>
                        <a:rPr lang="en-US" sz="1000" u="none" strike="noStrike" dirty="0">
                          <a:effectLst/>
                        </a:rPr>
                        <a:t>11-16/0083r0 </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dirty="0">
                          <a:effectLst/>
                        </a:rPr>
                        <a:t>　</a:t>
                      </a:r>
                      <a:endParaRPr lang="ko-KR" altLang="en-US" sz="1000" b="0" i="0" u="none" strike="noStrike" dirty="0">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Eugene </a:t>
                      </a:r>
                      <a:r>
                        <a:rPr lang="en-US" sz="1000" u="none" strike="noStrike" dirty="0" err="1">
                          <a:effectLst/>
                        </a:rPr>
                        <a:t>Baik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9</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8510,  8328,  8327,  8277,  8533,  8544,  8543,  8163,  8164</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George </a:t>
                      </a:r>
                      <a:r>
                        <a:rPr lang="en-US" sz="1000" u="none" strike="noStrike" dirty="0" err="1">
                          <a:effectLst/>
                        </a:rPr>
                        <a:t>Calcev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8299,  8468</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James Wang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8332,  8331,  8178,  8180,  8452,  8336,  8335,  8334</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altLang="ko-KR" sz="1000" b="0" i="0" u="none" strike="noStrike" dirty="0" smtClean="0">
                          <a:solidFill>
                            <a:srgbClr val="000000"/>
                          </a:solidFill>
                          <a:effectLst/>
                          <a:latin typeface="+mn-lt"/>
                        </a:rPr>
                        <a:t>11-16/0112r0</a:t>
                      </a:r>
                      <a:endParaRPr lang="ko-KR" altLang="en-US" sz="1000" b="0" i="0" u="none" strike="noStrike" dirty="0">
                        <a:solidFill>
                          <a:srgbClr val="000000"/>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Monday PM1</a:t>
                      </a:r>
                      <a:endParaRPr lang="en-US" altLang="ko-KR" sz="1000" b="0" i="0" u="none" strike="noStrike" dirty="0" smtClean="0">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Jason Lee</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5</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8369,  8551,  8128,  8458,  8463</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err="1">
                          <a:effectLst/>
                        </a:rPr>
                        <a:t>Kaiying</a:t>
                      </a:r>
                      <a:r>
                        <a:rPr lang="en-US" sz="1000" u="none" strike="noStrike" dirty="0">
                          <a:effectLst/>
                        </a:rPr>
                        <a:t> </a:t>
                      </a:r>
                      <a:r>
                        <a:rPr lang="en-US" sz="1000" u="none" strike="noStrike" dirty="0" err="1">
                          <a:effectLst/>
                        </a:rPr>
                        <a:t>Lv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8091,  8102,  8126,  8322,  8446,  8182</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11-16/0077r0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316165">
                <a:tc>
                  <a:txBody>
                    <a:bodyPr/>
                    <a:lstStyle/>
                    <a:p>
                      <a:pPr algn="l" fontAlgn="ctr"/>
                      <a:r>
                        <a:rPr lang="en-US" sz="1000" u="none" strike="noStrike" dirty="0" err="1">
                          <a:effectLst/>
                        </a:rPr>
                        <a:t>Liwen</a:t>
                      </a:r>
                      <a:r>
                        <a:rPr lang="en-US" sz="1000" u="none" strike="noStrike" dirty="0">
                          <a:effectLst/>
                        </a:rPr>
                        <a:t> Chu</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8255,  8503,  8262,  8278,  8280,  8085,  8279,  8087,  8071,  8096</a:t>
                      </a:r>
                      <a:r>
                        <a:rPr lang="en-US" sz="1000" u="none" strike="noStrike" dirty="0" smtClean="0">
                          <a:effectLst/>
                        </a:rPr>
                        <a:t>,</a:t>
                      </a:r>
                      <a:br>
                        <a:rPr lang="en-US" sz="1000" u="none" strike="noStrike" dirty="0" smtClean="0">
                          <a:effectLst/>
                        </a:rPr>
                      </a:br>
                      <a:r>
                        <a:rPr lang="en-US" sz="1000" u="none" strike="noStrike" dirty="0">
                          <a:effectLst/>
                        </a:rPr>
                        <a:t> </a:t>
                      </a:r>
                      <a:r>
                        <a:rPr lang="en-US" sz="1000" u="none" strike="noStrike" dirty="0" smtClean="0">
                          <a:effectLst/>
                        </a:rPr>
                        <a:t>8130</a:t>
                      </a:r>
                      <a:r>
                        <a:rPr lang="en-US" sz="1000" u="none" strike="noStrike" dirty="0">
                          <a:effectLst/>
                        </a:rPr>
                        <a:t>,  8131,  8133,  8321,  8323,  8205,  8450,  8174,  8190,  8189</a:t>
                      </a:r>
                      <a:endParaRPr 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11-16/0113r0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11-16/0114r0</a:t>
                      </a:r>
                      <a:endParaRPr lang="en-US" altLang="ko-KR" sz="1000" b="0" i="0" u="none" strike="noStrike" dirty="0" smtClean="0">
                        <a:solidFill>
                          <a:srgbClr val="000000"/>
                        </a:solidFill>
                        <a:effectLst/>
                        <a:latin typeface="맑은 고딕"/>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11-16/0115r0</a:t>
                      </a:r>
                      <a:endParaRPr lang="en-US" altLang="ko-KR" sz="1000" b="0" i="0" u="none" strike="no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Monday PM1</a:t>
                      </a:r>
                      <a:endParaRPr lang="en-US" altLang="ko-KR" sz="1000" b="0" i="0" u="none" strike="noStrike" dirty="0" smtClean="0">
                        <a:solidFill>
                          <a:srgbClr val="000000"/>
                        </a:solidFill>
                        <a:effectLst/>
                        <a:latin typeface="맑은 고딕"/>
                      </a:endParaRPr>
                    </a:p>
                  </a:txBody>
                  <a:tcPr marL="4649" marR="4649" marT="4649" marB="0" anchor="ctr"/>
                </a:tc>
              </a:tr>
              <a:tr h="316165">
                <a:tc>
                  <a:txBody>
                    <a:bodyPr/>
                    <a:lstStyle/>
                    <a:p>
                      <a:pPr algn="l" fontAlgn="ctr"/>
                      <a:r>
                        <a:rPr lang="en-US" sz="1000" u="none" strike="noStrike" dirty="0">
                          <a:effectLst/>
                        </a:rPr>
                        <a:t>Matthew Fischer</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8093,  8099,  8309,  8312,  8310,  8116,  8121,  8451, 8454,  8483, 8484,  8485,  8455,  8456,  8311,  8036,  8467,  8466</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11-16/0063r0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632331">
                <a:tc>
                  <a:txBody>
                    <a:bodyPr/>
                    <a:lstStyle/>
                    <a:p>
                      <a:pPr algn="l" fontAlgn="ctr"/>
                      <a:r>
                        <a:rPr lang="en-US" sz="1000" u="none" strike="noStrike" dirty="0" err="1">
                          <a:effectLst/>
                        </a:rPr>
                        <a:t>Menzo</a:t>
                      </a:r>
                      <a:r>
                        <a:rPr lang="en-US" sz="1000" u="none" strike="noStrike" dirty="0">
                          <a:effectLst/>
                        </a:rPr>
                        <a:t> </a:t>
                      </a:r>
                      <a:r>
                        <a:rPr lang="en-US" sz="1000" u="none" strike="noStrike" dirty="0" err="1">
                          <a:effectLst/>
                        </a:rPr>
                        <a:t>Wentink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31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8041,  8200,  8350,  8351,  8353,  8354,  8497,  8498,  8499,  8500, 8291,  8358,  8501,  8287,  8292,  8297,  8132,  8293,  8294,  8506, 8201,  8504,  8295,  8459,  8337,  8505,  8482,  8471,  8034,  8193, </a:t>
                      </a:r>
                      <a:r>
                        <a:rPr lang="en-US" sz="1000" u="none" strike="noStrike" dirty="0" smtClean="0">
                          <a:effectLst/>
                        </a:rPr>
                        <a:t/>
                      </a:r>
                      <a:br>
                        <a:rPr lang="en-US" sz="1000" u="none" strike="noStrike" dirty="0" smtClean="0">
                          <a:effectLst/>
                        </a:rPr>
                      </a:br>
                      <a:r>
                        <a:rPr lang="en-US" sz="1000" u="none" strike="noStrike" dirty="0" smtClean="0">
                          <a:effectLst/>
                        </a:rPr>
                        <a:t>8480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Po-Kai Huang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3</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8095,  8108,  8123</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11-16/0090r0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Monday PM1</a:t>
                      </a:r>
                      <a:endParaRPr lang="en-US" sz="1000" b="0" i="0" u="none" strike="noStrike" dirty="0">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Rolf de </a:t>
                      </a:r>
                      <a:r>
                        <a:rPr lang="en-US" sz="1000" u="none" strike="noStrike" dirty="0" err="1">
                          <a:effectLst/>
                        </a:rPr>
                        <a:t>Vegt</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8286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dirty="0">
                          <a:effectLst/>
                        </a:rPr>
                        <a:t>Sun Bo</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4</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8037,  8155,  8160,  8165</a:t>
                      </a:r>
                      <a:endParaRPr 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11-16/0002r0</a:t>
                      </a:r>
                      <a:endParaRPr lang="en-US" altLang="ko-KR" sz="1000" b="0" i="0" u="none" strike="no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rPr>
                        <a:t>Monday PM1</a:t>
                      </a:r>
                      <a:endParaRPr lang="en-US" altLang="ko-KR" sz="1000" b="0" i="0" u="none" strike="noStrike" dirty="0" smtClean="0">
                        <a:solidFill>
                          <a:srgbClr val="000000"/>
                        </a:solidFill>
                        <a:effectLst/>
                        <a:latin typeface="맑은 고딕"/>
                      </a:endParaRPr>
                    </a:p>
                  </a:txBody>
                  <a:tcPr marL="4649" marR="4649" marT="4649" marB="0" anchor="ctr"/>
                </a:tc>
              </a:tr>
              <a:tr h="316165">
                <a:tc>
                  <a:txBody>
                    <a:bodyPr/>
                    <a:lstStyle/>
                    <a:p>
                      <a:pPr algn="l" fontAlgn="ctr"/>
                      <a:r>
                        <a:rPr lang="en-US" sz="1000" u="none" strike="noStrike" dirty="0">
                          <a:effectLst/>
                        </a:rPr>
                        <a:t>Yongho </a:t>
                      </a:r>
                      <a:r>
                        <a:rPr lang="en-US" sz="1000" u="none" strike="noStrike" dirty="0" err="1">
                          <a:effectLst/>
                        </a:rPr>
                        <a:t>Seok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18</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8249,  8220,  8233,  8234,  8235,  8476,  8240,  8053,  8253,  </a:t>
                      </a:r>
                      <a:r>
                        <a:rPr lang="en-US" sz="1000" u="none" strike="noStrike" dirty="0" smtClean="0">
                          <a:effectLst/>
                        </a:rPr>
                        <a:t>8245,</a:t>
                      </a:r>
                      <a:br>
                        <a:rPr lang="en-US" sz="1000" u="none" strike="noStrike" dirty="0" smtClean="0">
                          <a:effectLst/>
                        </a:rPr>
                      </a:br>
                      <a:r>
                        <a:rPr lang="en-US" sz="1000" u="none" strike="noStrike" dirty="0" smtClean="0">
                          <a:effectLst/>
                        </a:rPr>
                        <a:t>8168</a:t>
                      </a:r>
                      <a:r>
                        <a:rPr lang="en-US" sz="1000" u="none" strike="noStrike" dirty="0">
                          <a:effectLst/>
                        </a:rPr>
                        <a:t>,  8248,  8432,  8436,  8437,  8442,  8440,  8082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11-16/0020r0</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Monday PM1</a:t>
                      </a:r>
                      <a:endParaRPr lang="en-US" sz="1000" b="0" i="0" u="none" strike="noStrike">
                        <a:solidFill>
                          <a:srgbClr val="000000"/>
                        </a:solidFill>
                        <a:effectLst/>
                        <a:latin typeface="맑은 고딕"/>
                      </a:endParaRPr>
                    </a:p>
                  </a:txBody>
                  <a:tcPr marL="4649" marR="4649" marT="4649" marB="0" anchor="ctr"/>
                </a:tc>
              </a:tr>
              <a:tr h="162732">
                <a:tc>
                  <a:txBody>
                    <a:bodyPr/>
                    <a:lstStyle/>
                    <a:p>
                      <a:pPr algn="l" fontAlgn="ctr"/>
                      <a:r>
                        <a:rPr lang="en-US" sz="1000" u="none" strike="noStrike" dirty="0">
                          <a:effectLst/>
                        </a:rPr>
                        <a:t>Zander Lei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2</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8256,  8059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11-16/0070r0</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en-US" sz="1000" b="0" i="0" u="none" strike="noStrike" dirty="0">
                        <a:solidFill>
                          <a:srgbClr val="000000"/>
                        </a:solidFill>
                        <a:effectLst/>
                        <a:latin typeface="맑은 고딕"/>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 Comment Resolution for CIDs 8095, 8108, </a:t>
            </a:r>
            <a:r>
              <a:rPr lang="en-US" altLang="ko-KR" dirty="0" smtClean="0">
                <a:solidFill>
                  <a:schemeClr val="bg2"/>
                </a:solidFill>
              </a:rPr>
              <a:t>8123 (11-16/0090r1, </a:t>
            </a:r>
            <a:r>
              <a:rPr lang="en-US" altLang="ko-KR" dirty="0">
                <a:solidFill>
                  <a:schemeClr val="bg2"/>
                </a:solidFill>
              </a:rPr>
              <a:t>Po-Kai </a:t>
            </a:r>
            <a:r>
              <a:rPr lang="en-US" altLang="ko-KR" dirty="0" smtClean="0">
                <a:solidFill>
                  <a:schemeClr val="bg2"/>
                </a:solidFill>
              </a:rPr>
              <a:t>Huang)</a:t>
            </a:r>
          </a:p>
          <a:p>
            <a:pPr lvl="1"/>
            <a:r>
              <a:rPr lang="en-US" altLang="ko-KR" dirty="0">
                <a:solidFill>
                  <a:schemeClr val="bg2"/>
                </a:solidFill>
              </a:rPr>
              <a:t>sb0-comment-resolutions-to-CID 8037, 8155, 8160, </a:t>
            </a:r>
            <a:r>
              <a:rPr lang="en-US" altLang="ko-KR" dirty="0" smtClean="0">
                <a:solidFill>
                  <a:schemeClr val="bg2"/>
                </a:solidFill>
              </a:rPr>
              <a:t>8165 (11-16/0002r1, Sun Bo)</a:t>
            </a:r>
          </a:p>
          <a:p>
            <a:pPr lvl="1"/>
            <a:r>
              <a:rPr lang="en-US" altLang="ko-KR" dirty="0">
                <a:solidFill>
                  <a:schemeClr val="bg2"/>
                </a:solidFill>
              </a:rPr>
              <a:t>11ah SB0 Comment </a:t>
            </a:r>
            <a:r>
              <a:rPr lang="en-US" altLang="ko-KR" dirty="0" smtClean="0">
                <a:solidFill>
                  <a:schemeClr val="bg2"/>
                </a:solidFill>
              </a:rPr>
              <a:t>Resolution (11-16/0113r1,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SB0_Comment_Resolution_for </a:t>
            </a:r>
            <a:r>
              <a:rPr lang="en-US" altLang="ko-KR" dirty="0" err="1" smtClean="0">
                <a:solidFill>
                  <a:schemeClr val="bg2"/>
                </a:solidFill>
              </a:rPr>
              <a:t>Sectorization</a:t>
            </a:r>
            <a:r>
              <a:rPr lang="en-US" altLang="ko-KR" dirty="0" smtClean="0">
                <a:solidFill>
                  <a:schemeClr val="bg2"/>
                </a:solidFill>
              </a:rPr>
              <a:t> (11-16/0112r1, James Wang) </a:t>
            </a:r>
          </a:p>
          <a:p>
            <a:pPr lvl="1"/>
            <a:r>
              <a:rPr lang="en-US" altLang="ko-KR" dirty="0">
                <a:solidFill>
                  <a:schemeClr val="bg2"/>
                </a:solidFill>
              </a:rPr>
              <a:t>ah sb0 comment resolution 8071, 8085, 8087, </a:t>
            </a:r>
            <a:r>
              <a:rPr lang="en-US" altLang="ko-KR" dirty="0" smtClean="0">
                <a:solidFill>
                  <a:schemeClr val="bg2"/>
                </a:solidFill>
              </a:rPr>
              <a:t>8133 (11-16/0114r1, </a:t>
            </a:r>
            <a:r>
              <a:rPr lang="en-US" altLang="ko-KR" dirty="0" err="1" smtClean="0">
                <a:solidFill>
                  <a:schemeClr val="bg2"/>
                </a:solidFill>
              </a:rPr>
              <a:t>Liwen</a:t>
            </a:r>
            <a:r>
              <a:rPr lang="en-US" altLang="ko-KR" dirty="0" smtClean="0">
                <a:solidFill>
                  <a:schemeClr val="bg2"/>
                </a:solidFill>
              </a:rPr>
              <a:t> Chu)</a:t>
            </a:r>
          </a:p>
          <a:p>
            <a:pPr lvl="1"/>
            <a:r>
              <a:rPr lang="en-US" altLang="ko-KR" dirty="0" smtClean="0">
                <a:solidFill>
                  <a:schemeClr val="bg2"/>
                </a:solidFill>
              </a:rPr>
              <a:t>sb0-comment-resolution-part5 (11-16/0020r0)</a:t>
            </a:r>
          </a:p>
          <a:p>
            <a:pPr lvl="1"/>
            <a:endParaRPr lang="en-US" altLang="ko-KR" dirty="0"/>
          </a:p>
          <a:p>
            <a:pPr lvl="1"/>
            <a:endParaRPr lang="en-US" i="1"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endParaRPr lang="en-US" altLang="ko-KR" dirty="0" smtClean="0"/>
          </a:p>
          <a:p>
            <a:pPr lvl="1"/>
            <a:endParaRPr lang="en-US" altLang="ko-KR" dirty="0"/>
          </a:p>
          <a:p>
            <a:pPr lvl="1"/>
            <a:endParaRPr lang="en-US" dirty="0"/>
          </a:p>
          <a:p>
            <a:pPr lvl="1"/>
            <a:endParaRPr lang="en-US" dirty="0"/>
          </a:p>
        </p:txBody>
      </p:sp>
    </p:spTree>
    <p:extLst>
      <p:ext uri="{BB962C8B-B14F-4D97-AF65-F5344CB8AC3E}">
        <p14:creationId xmlns:p14="http://schemas.microsoft.com/office/powerpoint/2010/main" val="103095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11774</TotalTime>
  <Words>1634</Words>
  <Application>Microsoft Office PowerPoint</Application>
  <PresentationFormat>화면 슬라이드 쇼(4:3)</PresentationFormat>
  <Paragraphs>498</Paragraphs>
  <Slides>31</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31</vt:i4>
      </vt:variant>
    </vt:vector>
  </HeadingPairs>
  <TitlesOfParts>
    <vt:vector size="33"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1150</cp:revision>
  <cp:lastPrinted>1998-02-10T13:28:06Z</cp:lastPrinted>
  <dcterms:created xsi:type="dcterms:W3CDTF">2009-11-09T00:32:22Z</dcterms:created>
  <dcterms:modified xsi:type="dcterms:W3CDTF">2016-01-18T20:40:51Z</dcterms:modified>
</cp:coreProperties>
</file>