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333" r:id="rId3"/>
    <p:sldId id="257" r:id="rId4"/>
    <p:sldId id="270" r:id="rId5"/>
    <p:sldId id="272" r:id="rId6"/>
    <p:sldId id="318" r:id="rId7"/>
    <p:sldId id="277" r:id="rId8"/>
    <p:sldId id="421" r:id="rId9"/>
    <p:sldId id="412" r:id="rId10"/>
    <p:sldId id="424" r:id="rId11"/>
    <p:sldId id="425" r:id="rId12"/>
    <p:sldId id="422" r:id="rId13"/>
    <p:sldId id="40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1" autoAdjust="0"/>
    <p:restoredTop sz="94660"/>
  </p:normalViewPr>
  <p:slideViewPr>
    <p:cSldViewPr>
      <p:cViewPr varScale="1">
        <p:scale>
          <a:sx n="85" d="100"/>
          <a:sy n="85" d="100"/>
        </p:scale>
        <p:origin x="1575" y="45"/>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December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624513" y="332601"/>
            <a:ext cx="329088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802.11-15/1507r0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apps.fcc.gov/edocs_public/attachmatch/FCC-15-138A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groups.wi-fi.org/apps/org/workgroup/spectrum/download.php/67159/WRC-15%20Outcome%20across%20regions%207%20dec%202015.pptx" TargetMode="External"/><Relationship Id="rId2" Type="http://schemas.openxmlformats.org/officeDocument/2006/relationships/hyperlink" Target="http://www.itu.int/dms_pub/itu-r/opb/act/R-ACT-WRC.11-2015-PDF-E.pdf" TargetMode="External"/><Relationship Id="rId1" Type="http://schemas.openxmlformats.org/officeDocument/2006/relationships/slideLayout" Target="../slideLayouts/slideLayout2.xml"/><Relationship Id="rId4" Type="http://schemas.openxmlformats.org/officeDocument/2006/relationships/hyperlink" Target="https://groups.wi-fi.org/apps/org/workgroup/spectrum/download.php/67145/ECC-Newsletter-Dec-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224694" cy="276999"/>
          </a:xfrm>
        </p:spPr>
        <p:txBody>
          <a:bodyPr/>
          <a:lstStyle/>
          <a:p>
            <a:pPr>
              <a:defRPr/>
            </a:pPr>
            <a:r>
              <a:rPr lang="en-US" smtClean="0"/>
              <a:t>December 2015</a:t>
            </a:r>
            <a:endParaRPr lang="en-US" dirty="0"/>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i="1" dirty="0" smtClean="0">
                <a:latin typeface="Times New Roman" charset="0"/>
              </a:rPr>
              <a:t>DRAFT</a:t>
            </a:r>
            <a:r>
              <a:rPr lang="en-US" dirty="0" smtClean="0">
                <a:latin typeface="Times New Roman" charset="0"/>
              </a:rPr>
              <a:t> 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2015-12-10</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839"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NPRM  FCC 15-138</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2000" b="0" dirty="0">
                <a:hlinkClick r:id="rId2"/>
              </a:rPr>
              <a:t>https://</a:t>
            </a:r>
            <a:r>
              <a:rPr lang="en-US" sz="2000" b="0" dirty="0" smtClean="0">
                <a:hlinkClick r:id="rId2"/>
              </a:rPr>
              <a:t>apps.fcc.gov/edocs_public/attachmatch/FCC-15-138A1.docx</a:t>
            </a:r>
            <a:r>
              <a:rPr lang="en-US" sz="2000" b="0" dirty="0" smtClean="0"/>
              <a:t> </a:t>
            </a:r>
            <a:endParaRPr lang="en-US" sz="2000" b="0" dirty="0"/>
          </a:p>
          <a:p>
            <a:r>
              <a:rPr lang="en-US" sz="1600" dirty="0"/>
              <a:t>Use of Spectrum Bands Above 24 GHz For Mobile Radio Services </a:t>
            </a:r>
          </a:p>
          <a:p>
            <a:r>
              <a:rPr lang="en-US" sz="1600" dirty="0"/>
              <a:t>Establishing a More Flexible Framework to Facilitate Satellite Operations in the 27.5-28.35 GHz and 37.5-40 GHz Bands </a:t>
            </a:r>
          </a:p>
          <a:p>
            <a:r>
              <a:rPr lang="en-US" sz="1600" dirty="0"/>
              <a:t>Petition for Rulemaking of the Fixed Wireless Communications Coalition to Create Service Rules for the 42-43.5 GHz </a:t>
            </a:r>
            <a:r>
              <a:rPr lang="en-US" sz="1600" dirty="0" smtClean="0"/>
              <a:t>Band</a:t>
            </a:r>
            <a:endParaRPr lang="en-US" sz="1600" dirty="0"/>
          </a:p>
          <a:p>
            <a:r>
              <a:rPr lang="en-US" sz="1600" dirty="0"/>
              <a:t>Amendment of Parts 1, 22, 24, 27, 74, 80, 90, 95, and 101 To Establish Uniform License Renewal, Discontinuance of Operation, and Geographic Partitioning and Spectrum Disaggregation Rules and Policies for Certain Wireless Radio </a:t>
            </a:r>
            <a:r>
              <a:rPr lang="en-US" sz="1600" dirty="0" smtClean="0"/>
              <a:t>Services</a:t>
            </a:r>
            <a:endParaRPr lang="en-US" sz="1600" dirty="0"/>
          </a:p>
          <a:p>
            <a:r>
              <a:rPr lang="en-US" sz="1600" dirty="0"/>
              <a:t>Allocation and Designation of Spectrum for Fixed-Satellite Services in the 37.5-38.5 GHz, 40.5-41.5 GHz and 48.2-50.2 GHz Frequency Bands; Allocation of Spectrum to Upgrade Fixed and Mobile Allocations in the 40.5-42.5 GHz Frequency Band;  Allocation of Spectrum in the 46.9-47.0 GHz Frequency Band for Wireless Services; and Allocation of Spectrum in the 37.0-38.0 GHz and 40.0-40.5 GHz for Government </a:t>
            </a:r>
            <a:r>
              <a:rPr lang="en-US" sz="1600" dirty="0" smtClean="0"/>
              <a:t>Operations</a:t>
            </a:r>
          </a:p>
          <a:p>
            <a:pPr lvl="1"/>
            <a:r>
              <a:rPr lang="en-US" sz="1600" dirty="0"/>
              <a:t>Comment Date:  January 26, 2016</a:t>
            </a:r>
          </a:p>
          <a:p>
            <a:pPr lvl="1"/>
            <a:r>
              <a:rPr lang="en-US" sz="1600" dirty="0"/>
              <a:t>Reply Comment Date:  February 23, </a:t>
            </a:r>
            <a:r>
              <a:rPr lang="en-US" sz="1600" dirty="0" smtClean="0"/>
              <a:t>2016</a:t>
            </a:r>
            <a:endParaRPr lang="en-US" sz="1600"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12183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S PGothic" pitchFamily="34" charset="-128"/>
              </a:rPr>
              <a:t>NPRM </a:t>
            </a:r>
            <a:r>
              <a:rPr lang="en-US" dirty="0" smtClean="0"/>
              <a:t>FCC </a:t>
            </a:r>
            <a:r>
              <a:rPr lang="en-US" dirty="0" smtClean="0"/>
              <a:t>15-138 </a:t>
            </a:r>
            <a:r>
              <a:rPr lang="en-US" dirty="0">
                <a:ea typeface="MS PGothic" pitchFamily="34" charset="-128"/>
              </a:rPr>
              <a:t>Bands </a:t>
            </a:r>
            <a:r>
              <a:rPr lang="en-US" dirty="0" smtClean="0">
                <a:ea typeface="MS PGothic" pitchFamily="34" charset="-128"/>
              </a:rPr>
              <a:t>Above </a:t>
            </a:r>
            <a:r>
              <a:rPr lang="en-US" dirty="0">
                <a:ea typeface="MS PGothic" pitchFamily="34" charset="-128"/>
              </a:rPr>
              <a:t>24 </a:t>
            </a:r>
            <a:r>
              <a:rPr lang="en-US" dirty="0" smtClean="0">
                <a:ea typeface="MS PGothic" pitchFamily="34" charset="-128"/>
              </a:rPr>
              <a:t>GHz</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dirty="0" smtClean="0">
                <a:ea typeface="MS PGothic" pitchFamily="34" charset="-128"/>
              </a:rPr>
              <a:t>Vijay to present</a:t>
            </a:r>
          </a:p>
          <a:p>
            <a:pPr lvl="1">
              <a:buFont typeface="Arial" panose="020B0604020202020204" pitchFamily="34" charset="0"/>
              <a:buChar char="•"/>
            </a:pPr>
            <a:endParaRPr lang="en-US" dirty="0">
              <a:ea typeface="MS PGothic" pitchFamily="34" charset="-128"/>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99346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242137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December 10, 2015 IEEE 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600200"/>
            <a:ext cx="7772400" cy="4905375"/>
          </a:xfrm>
        </p:spPr>
        <p:txBody>
          <a:bodyPr/>
          <a:lstStyle/>
          <a:p>
            <a:pPr eaLnBrk="1" hangingPunct="1"/>
            <a:r>
              <a:rPr lang="en-US" sz="1800" dirty="0">
                <a:latin typeface="Times New Roman" charset="0"/>
              </a:rPr>
              <a:t>Assign a recording secretary</a:t>
            </a:r>
            <a:endParaRPr lang="en-US" sz="1600" dirty="0">
              <a:latin typeface="Times New Roman" charset="0"/>
            </a:endParaRPr>
          </a:p>
          <a:p>
            <a:pPr eaLnBrk="1" hangingPunct="1"/>
            <a:r>
              <a:rPr lang="en-US" altLang="en-US" sz="1800" dirty="0"/>
              <a:t>Review and approve the agenda</a:t>
            </a:r>
          </a:p>
          <a:p>
            <a:pPr eaLnBrk="1" hangingPunct="1"/>
            <a:r>
              <a:rPr lang="en-US" altLang="en-US" sz="1800" dirty="0" smtClean="0"/>
              <a:t>Introduction</a:t>
            </a:r>
          </a:p>
          <a:p>
            <a:pPr eaLnBrk="1" hangingPunct="1"/>
            <a:r>
              <a:rPr lang="en-US" altLang="en-US" sz="1800" dirty="0" smtClean="0"/>
              <a:t>Group looking for a new Chair</a:t>
            </a:r>
          </a:p>
          <a:p>
            <a:pPr eaLnBrk="1" hangingPunct="1"/>
            <a:r>
              <a:rPr lang="en-US" altLang="en-US" sz="1800" dirty="0" smtClean="0"/>
              <a:t>WRC-15 Debrief and Call to Action</a:t>
            </a:r>
          </a:p>
          <a:p>
            <a:pPr eaLnBrk="1" hangingPunct="1">
              <a:spcBef>
                <a:spcPct val="0"/>
              </a:spcBef>
            </a:pPr>
            <a:r>
              <a:rPr lang="en-US" altLang="en-US" sz="1800" dirty="0" smtClean="0"/>
              <a:t>AOB </a:t>
            </a:r>
            <a:r>
              <a:rPr lang="en-US" altLang="en-US" sz="1800" dirty="0"/>
              <a:t>and </a:t>
            </a:r>
            <a:r>
              <a:rPr lang="en-US" altLang="en-US" sz="1800" dirty="0" smtClean="0"/>
              <a:t>Adjourn</a:t>
            </a: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Interim Chair is Rich Kennedy (MediaTek)</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December 2015</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Chair Needed</a:t>
            </a:r>
            <a:endParaRPr lang="en-US" sz="3600" dirty="0"/>
          </a:p>
        </p:txBody>
      </p:sp>
      <p:sp>
        <p:nvSpPr>
          <p:cNvPr id="3" name="Content Placeholder 2"/>
          <p:cNvSpPr>
            <a:spLocks noGrp="1"/>
          </p:cNvSpPr>
          <p:nvPr>
            <p:ph idx="1"/>
          </p:nvPr>
        </p:nvSpPr>
        <p:spPr>
          <a:xfrm>
            <a:off x="380999" y="1711798"/>
            <a:ext cx="8392627" cy="4841402"/>
          </a:xfrm>
        </p:spPr>
        <p:txBody>
          <a:bodyPr>
            <a:noAutofit/>
          </a:bodyPr>
          <a:lstStyle/>
          <a:p>
            <a:r>
              <a:rPr lang="en-US" sz="2400" b="1" dirty="0" smtClean="0"/>
              <a:t>Rich Kennedy stepped down as Chair at the Dallas Plenary</a:t>
            </a:r>
          </a:p>
          <a:p>
            <a:pPr lvl="1"/>
            <a:r>
              <a:rPr lang="en-US" dirty="0" smtClean="0"/>
              <a:t>Will continue as Interim Chair until a new Chair is elected</a:t>
            </a:r>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90282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dirty="0" smtClean="0"/>
              <a:t>Discussion Items</a:t>
            </a:r>
          </a:p>
        </p:txBody>
      </p:sp>
      <p:sp>
        <p:nvSpPr>
          <p:cNvPr id="18435" name="Subtitle 7"/>
          <p:cNvSpPr>
            <a:spLocks noGrp="1"/>
          </p:cNvSpPr>
          <p:nvPr>
            <p:ph type="subTitle" idx="1"/>
          </p:nvPr>
        </p:nvSpPr>
        <p:spPr>
          <a:xfrm>
            <a:off x="1371600" y="3886200"/>
            <a:ext cx="6400800" cy="1981200"/>
          </a:xfrm>
        </p:spPr>
        <p:txBody>
          <a:bodyPr/>
          <a:lstStyle/>
          <a:p>
            <a:pPr lvl="1"/>
            <a:r>
              <a:rPr lang="en-US" altLang="en-US" sz="2400" b="1" dirty="0" smtClean="0"/>
              <a:t>WRC-15 Debrief</a:t>
            </a:r>
          </a:p>
          <a:p>
            <a:pPr lvl="1"/>
            <a:r>
              <a:rPr lang="en-US" altLang="en-US" sz="2400" b="1" dirty="0" smtClean="0"/>
              <a:t>FCC 15-138</a:t>
            </a:r>
            <a:endParaRPr lang="en-US" altLang="en-US" sz="2400" b="1" dirty="0"/>
          </a:p>
        </p:txBody>
      </p:sp>
      <p:sp>
        <p:nvSpPr>
          <p:cNvPr id="4" name="Date Placeholder 3"/>
          <p:cNvSpPr>
            <a:spLocks noGrp="1"/>
          </p:cNvSpPr>
          <p:nvPr>
            <p:ph type="dt" sz="quarter"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50472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WRC 15 Debrief &amp; Call to Action </a:t>
            </a:r>
            <a:endParaRPr lang="en-US" dirty="0"/>
          </a:p>
        </p:txBody>
      </p:sp>
      <p:sp>
        <p:nvSpPr>
          <p:cNvPr id="3" name="Content Placeholder 2"/>
          <p:cNvSpPr>
            <a:spLocks noGrp="1"/>
          </p:cNvSpPr>
          <p:nvPr>
            <p:ph idx="1"/>
          </p:nvPr>
        </p:nvSpPr>
        <p:spPr/>
        <p:txBody>
          <a:bodyPr/>
          <a:lstStyle/>
          <a:p>
            <a:r>
              <a:rPr lang="en-US" dirty="0" smtClean="0"/>
              <a:t>Peter E. to present</a:t>
            </a:r>
          </a:p>
          <a:p>
            <a:pPr lvl="1"/>
            <a:r>
              <a:rPr lang="en-US" dirty="0"/>
              <a:t>Final Acts </a:t>
            </a:r>
            <a:r>
              <a:rPr lang="en-US" u="sng" dirty="0">
                <a:hlinkClick r:id="rId2"/>
              </a:rPr>
              <a:t>http://www.itu.int/dms_pub/itu-r/opb/act/R-ACT-WRC.11-2015-PDF-E.pdf</a:t>
            </a:r>
            <a:r>
              <a:rPr lang="en-US" dirty="0"/>
              <a:t> </a:t>
            </a:r>
          </a:p>
          <a:p>
            <a:pPr lvl="1"/>
            <a:r>
              <a:rPr lang="en-US" u="sng" dirty="0">
                <a:hlinkClick r:id="rId3"/>
              </a:rPr>
              <a:t>WRC-15 Outcome across regions 7 </a:t>
            </a:r>
            <a:r>
              <a:rPr lang="en-US" u="sng" dirty="0" err="1">
                <a:hlinkClick r:id="rId3"/>
              </a:rPr>
              <a:t>dec</a:t>
            </a:r>
            <a:r>
              <a:rPr lang="en-US" u="sng" dirty="0">
                <a:hlinkClick r:id="rId3"/>
              </a:rPr>
              <a:t> 2015.pptx</a:t>
            </a:r>
            <a:endParaRPr lang="en-US" dirty="0"/>
          </a:p>
          <a:p>
            <a:pPr lvl="1"/>
            <a:r>
              <a:rPr lang="en-US" u="sng" dirty="0">
                <a:hlinkClick r:id="rId4"/>
              </a:rPr>
              <a:t>ECC-Newsletter-Dec-2015.pdf</a:t>
            </a:r>
            <a:r>
              <a:rPr lang="en-US" dirty="0"/>
              <a:t> </a:t>
            </a:r>
          </a:p>
          <a:p>
            <a:pPr lvl="1"/>
            <a:r>
              <a:rPr lang="en-US" dirty="0"/>
              <a:t>the WRC-15 document 500-E (outcomes).</a:t>
            </a:r>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7855041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103633</TotalTime>
  <Words>709</Words>
  <Application>Microsoft Office PowerPoint</Application>
  <PresentationFormat>On-screen Show (4:3)</PresentationFormat>
  <Paragraphs>102</Paragraphs>
  <Slides>12</Slides>
  <Notes>4</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3" baseType="lpstr">
      <vt:lpstr>Arial</vt:lpstr>
      <vt:lpstr>Calibri</vt:lpstr>
      <vt:lpstr>Helvetica</vt:lpstr>
      <vt:lpstr>Monotype Sorts</vt:lpstr>
      <vt:lpstr>ＭＳ Ｐゴシック</vt:lpstr>
      <vt:lpstr>ＭＳ Ｐゴシック</vt:lpstr>
      <vt:lpstr>Times New Roman</vt:lpstr>
      <vt:lpstr>Wingdings</vt:lpstr>
      <vt:lpstr>802-11-Submission</vt:lpstr>
      <vt:lpstr>Custom Design</vt:lpstr>
      <vt:lpstr>Document</vt:lpstr>
      <vt:lpstr>IEEE 802.11/15 Regulatory SC DRAFT Teleconference Plan and Agenda</vt:lpstr>
      <vt:lpstr>Abstract</vt:lpstr>
      <vt:lpstr>Agenda</vt:lpstr>
      <vt:lpstr>Administrative Items</vt:lpstr>
      <vt:lpstr>SC Operating Rules</vt:lpstr>
      <vt:lpstr>Other Guidelines for IEEE WG Meetings</vt:lpstr>
      <vt:lpstr>Chair Needed</vt:lpstr>
      <vt:lpstr>Discussion Items</vt:lpstr>
      <vt:lpstr>WRC 15 Debrief &amp; Call to Action </vt:lpstr>
      <vt:lpstr>NPRM  FCC 15-138</vt:lpstr>
      <vt:lpstr>NPRM FCC 15-138 Bands Above 24 GHz</vt:lpstr>
      <vt:lpstr>Any Other Business</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1708</cp:revision>
  <cp:lastPrinted>1998-02-10T13:28:06Z</cp:lastPrinted>
  <dcterms:created xsi:type="dcterms:W3CDTF">2009-04-21T18:18:19Z</dcterms:created>
  <dcterms:modified xsi:type="dcterms:W3CDTF">2015-12-09T20:44:54Z</dcterms:modified>
</cp:coreProperties>
</file>