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96" r:id="rId4"/>
    <p:sldId id="307" r:id="rId5"/>
    <p:sldId id="300" r:id="rId6"/>
    <p:sldId id="309" r:id="rId7"/>
    <p:sldId id="310" r:id="rId8"/>
    <p:sldId id="311" r:id="rId9"/>
    <p:sldId id="312" r:id="rId10"/>
    <p:sldId id="313" r:id="rId11"/>
    <p:sldId id="272" r:id="rId12"/>
    <p:sldId id="304" r:id="rId13"/>
    <p:sldId id="305" r:id="rId14"/>
    <p:sldId id="306" r:id="rId15"/>
    <p:sldId id="308"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26481" autoAdjust="0"/>
    <p:restoredTop sz="94851" autoAdjust="0"/>
  </p:normalViewPr>
  <p:slideViewPr>
    <p:cSldViewPr showGuides="1">
      <p:cViewPr>
        <p:scale>
          <a:sx n="135" d="100"/>
          <a:sy n="135" d="100"/>
        </p:scale>
        <p:origin x="344"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12</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15</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200085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55716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47686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587356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extLst>
      <p:ext uri="{BB962C8B-B14F-4D97-AF65-F5344CB8AC3E}">
        <p14:creationId xmlns:p14="http://schemas.microsoft.com/office/powerpoint/2010/main" val="1947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1196-21-00ai-tgai-comments-from-1st-sb.xlsx" TargetMode="External"/><Relationship Id="rId4" Type="http://schemas.openxmlformats.org/officeDocument/2006/relationships/hyperlink" Target="https://mentor.ieee.org/802.11/dcn/16/11-16-0009-00-00ai-resolutions-for-some-cids.xlsx"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40-00-00ai-resolution-cid-10002-10039-10040.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5/11-15-1196-18-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5/11-15-1196-18-00ai-tgai-comments-from-1st-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5/11-15-1196-19-00ai-tgai-comments-from-1st-sb.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2015 – 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Jan </a:t>
            </a:r>
            <a:r>
              <a:rPr lang="en-US" altLang="ja-JP" dirty="0" smtClean="0">
                <a:ea typeface="ＭＳ Ｐゴシック" pitchFamily="-84" charset="-128"/>
                <a:cs typeface="ＭＳ Ｐゴシック" pitchFamily="-84" charset="-128"/>
              </a:rPr>
              <a:t>12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2016</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a:t>
            </a:r>
            <a:r>
              <a:rPr lang="en-US" altLang="ja-JP" dirty="0" err="1" smtClean="0"/>
              <a:t>resoultion</a:t>
            </a:r>
            <a:r>
              <a:rPr lang="en-US" altLang="ja-JP" dirty="0" smtClean="0"/>
              <a:t> data base</a:t>
            </a:r>
          </a:p>
          <a:p>
            <a:pPr lvl="1"/>
            <a:r>
              <a:rPr lang="en-US" altLang="ja-JP" dirty="0">
                <a:hlinkClick r:id="rId3"/>
              </a:rPr>
              <a:t>https://mentor.ieee.org/802.11/dcn/15/11-15-1196-21-00ai-tgai-comments-from-1st-sb.xlsx</a:t>
            </a:r>
            <a:endParaRPr lang="en-US" altLang="ja-JP" dirty="0"/>
          </a:p>
          <a:p>
            <a:r>
              <a:rPr lang="en-US" altLang="ja-JP" dirty="0" smtClean="0"/>
              <a:t>Motions</a:t>
            </a:r>
          </a:p>
          <a:p>
            <a:pPr lvl="1"/>
            <a:r>
              <a:rPr lang="en-US" altLang="ja-JP" dirty="0" smtClean="0"/>
              <a:t>a) 2016-01-12-telco contains the resolutions as discussed during the last </a:t>
            </a:r>
            <a:r>
              <a:rPr lang="en-US" altLang="ja-JP" dirty="0" err="1" smtClean="0"/>
              <a:t>telco</a:t>
            </a:r>
            <a:r>
              <a:rPr lang="en-US" altLang="ja-JP" dirty="0" smtClean="0"/>
              <a:t> and that the group unanimously agreed to.</a:t>
            </a:r>
          </a:p>
          <a:p>
            <a:pPr lvl="1"/>
            <a:r>
              <a:rPr lang="en-US" altLang="ja-JP" dirty="0" smtClean="0"/>
              <a:t>b) 2016-01-12-Rob-Sun contains the resolutions that Rob Sun presented and for which he asked me to prepare a motion tab.</a:t>
            </a:r>
            <a:endParaRPr lang="en-US" altLang="ja-JP" dirty="0" smtClean="0"/>
          </a:p>
          <a:p>
            <a:r>
              <a:rPr lang="en-US" altLang="ja-JP" dirty="0" smtClean="0"/>
              <a:t>Comment </a:t>
            </a:r>
            <a:r>
              <a:rPr lang="en-US" altLang="ja-JP" dirty="0" smtClean="0"/>
              <a:t>resolution </a:t>
            </a:r>
          </a:p>
          <a:p>
            <a:pPr lvl="1"/>
            <a:r>
              <a:rPr lang="en-US" altLang="ja-JP" dirty="0" err="1"/>
              <a:t>Xiaofei</a:t>
            </a:r>
            <a:r>
              <a:rPr lang="en-US" altLang="ja-JP" dirty="0"/>
              <a:t> Clement Wang </a:t>
            </a:r>
            <a:endParaRPr lang="en-US" altLang="ja-JP" dirty="0" smtClean="0"/>
          </a:p>
          <a:p>
            <a:pPr lvl="1"/>
            <a:r>
              <a:rPr lang="en-US" altLang="ja-JP" dirty="0" smtClean="0">
                <a:hlinkClick r:id="rId4"/>
              </a:rPr>
              <a:t>https</a:t>
            </a:r>
            <a:r>
              <a:rPr lang="en-US" altLang="ja-JP" dirty="0">
                <a:hlinkClick r:id="rId4"/>
              </a:rPr>
              <a:t>://</a:t>
            </a:r>
            <a:r>
              <a:rPr lang="en-US" altLang="ja-JP" dirty="0" smtClean="0">
                <a:hlinkClick r:id="rId4"/>
              </a:rPr>
              <a:t>mentor.ieee.org/802.11/dcn/16/11-16-0009-00-00ai-resolutions-for-some-cids.xlsx</a:t>
            </a:r>
            <a:endParaRPr lang="en-US" altLang="ja-JP" dirty="0" smtClean="0"/>
          </a:p>
          <a:p>
            <a:r>
              <a:rPr lang="en-US" altLang="ja-JP" dirty="0" smtClean="0"/>
              <a:t>Plan </a:t>
            </a:r>
            <a:r>
              <a:rPr lang="en-US" altLang="ja-JP" dirty="0" smtClean="0"/>
              <a:t>for Atlanta</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
        <p:nvSpPr>
          <p:cNvPr id="2" name="テキスト ボックス 1"/>
          <p:cNvSpPr txBox="1"/>
          <p:nvPr/>
        </p:nvSpPr>
        <p:spPr>
          <a:xfrm>
            <a:off x="1965434" y="168166"/>
            <a:ext cx="184731" cy="276999"/>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80305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11</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16</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24 2015 – Jan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Nov 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15-1431r1 CIDs in 8.4.2.173 </a:t>
            </a:r>
            <a:r>
              <a:rPr lang="en-US" altLang="ja-JP" dirty="0"/>
              <a:t>and </a:t>
            </a:r>
            <a:r>
              <a:rPr lang="en-US" altLang="ja-JP" dirty="0" smtClean="0"/>
              <a:t>10.1.4.3 / </a:t>
            </a:r>
            <a:r>
              <a:rPr lang="en-US" altLang="ja-JP" dirty="0"/>
              <a:t>Jae </a:t>
            </a:r>
            <a:r>
              <a:rPr lang="en-US" altLang="ja-JP" dirty="0" err="1"/>
              <a:t>Seung</a:t>
            </a:r>
            <a:r>
              <a:rPr lang="en-US" altLang="ja-JP" dirty="0"/>
              <a:t> Lee (ETRI)</a:t>
            </a:r>
            <a:endParaRPr lang="en-US" altLang="ja-JP" dirty="0" smtClean="0"/>
          </a:p>
          <a:p>
            <a:pPr lvl="1"/>
            <a:r>
              <a:rPr lang="nl-NL" altLang="ja-JP" dirty="0" smtClean="0">
                <a:hlinkClick r:id="rId4"/>
              </a:rPr>
              <a:t>https</a:t>
            </a:r>
            <a:r>
              <a:rPr lang="nl-NL" altLang="ja-JP" dirty="0">
                <a:hlinkClick r:id="rId4"/>
              </a:rPr>
              <a:t>://</a:t>
            </a:r>
            <a:r>
              <a:rPr lang="nl-NL" altLang="ja-JP" dirty="0" smtClean="0">
                <a:hlinkClick r:id="rId4"/>
              </a:rPr>
              <a:t>mentor.ieee.org/802.11/dcn/15/11-15-1431-01-00ai-d6-0-comment-resolutions-on-some-cids-in-8-4-2-173-and-10-1-4-3.docx</a:t>
            </a:r>
            <a:endParaRPr lang="nl-NL" altLang="ja-JP" dirty="0" smtClean="0"/>
          </a:p>
          <a:p>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CID </a:t>
            </a:r>
            <a:r>
              <a:rPr lang="en-US" altLang="ja-JP" dirty="0"/>
              <a:t>10002 10039 </a:t>
            </a:r>
            <a:r>
              <a:rPr lang="en-US" altLang="ja-JP" dirty="0" smtClean="0"/>
              <a:t>10040 / Santosh Abraham</a:t>
            </a:r>
          </a:p>
          <a:p>
            <a:pPr lvl="1"/>
            <a:r>
              <a:rPr lang="nl-NL" altLang="ja-JP" dirty="0">
                <a:hlinkClick r:id="rId4"/>
              </a:rPr>
              <a:t>https://</a:t>
            </a:r>
            <a:r>
              <a:rPr lang="nl-NL" altLang="ja-JP" dirty="0" smtClean="0">
                <a:hlinkClick r:id="rId4"/>
              </a:rPr>
              <a:t>mentor.ieee.org/802.11/dcn/15/11-15-1440-00-00ai-resolution-cid-10002-10039-10040.docx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75806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smtClean="0"/>
              <a:t>11-15/1391r3 Rob Sun</a:t>
            </a:r>
          </a:p>
          <a:p>
            <a:pPr lvl="1"/>
            <a:r>
              <a:rPr lang="en-US" altLang="ja-JP" dirty="0" smtClean="0"/>
              <a:t>11-15/1501r0 Rob Sun /</a:t>
            </a:r>
            <a:r>
              <a:rPr lang="en-US" altLang="ja-JP" dirty="0"/>
              <a:t>Comment Resolution for CID 10689 and 10742</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3159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err="1" smtClean="0"/>
              <a:t>Xiofei</a:t>
            </a:r>
            <a:r>
              <a:rPr lang="en-US" altLang="ja-JP" smtClean="0"/>
              <a:t>?</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105715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Jan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resolution </a:t>
            </a:r>
          </a:p>
          <a:p>
            <a:pPr lvl="1"/>
            <a:r>
              <a:rPr lang="en-US" altLang="ja-JP" dirty="0" smtClean="0"/>
              <a:t>Presentation Rob Sun</a:t>
            </a:r>
          </a:p>
          <a:p>
            <a:r>
              <a:rPr lang="en-US" altLang="ja-JP" dirty="0"/>
              <a:t>The tab "2016-01-05-telco" is contained in </a:t>
            </a:r>
            <a:r>
              <a:rPr lang="en-US" altLang="ja-JP" dirty="0">
                <a:hlinkClick r:id="rId3"/>
              </a:rPr>
              <a:t>https://mentor.ieee.org/802.11/dcn/15/11-15-1196-19-00ai-tgai-comments-from-1st-sb.xlsx</a:t>
            </a:r>
            <a:r>
              <a:rPr lang="en-US" altLang="ja-JP" dirty="0"/>
              <a:t> </a:t>
            </a:r>
            <a:endParaRPr lang="en-US" altLang="ja-JP" dirty="0" smtClean="0"/>
          </a:p>
          <a:p>
            <a:r>
              <a:rPr lang="en-US" altLang="ja-JP" dirty="0" smtClean="0"/>
              <a:t>Motions</a:t>
            </a:r>
            <a:endParaRPr lang="en-US" altLang="ja-JP" dirty="0"/>
          </a:p>
          <a:p>
            <a:r>
              <a:rPr lang="en-US" altLang="ja-JP" dirty="0" smtClean="0"/>
              <a:t>Plan for Atlanta</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
        <p:nvSpPr>
          <p:cNvPr id="2" name="テキスト ボックス 1"/>
          <p:cNvSpPr txBox="1"/>
          <p:nvPr/>
        </p:nvSpPr>
        <p:spPr>
          <a:xfrm>
            <a:off x="1965434" y="168166"/>
            <a:ext cx="184731" cy="276999"/>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58600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1882</TotalTime>
  <Words>1469</Words>
  <Application>Microsoft Macintosh PowerPoint</Application>
  <PresentationFormat>画面に合わせる (4:3)</PresentationFormat>
  <Paragraphs>254</Paragraphs>
  <Slides>16</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Arial</vt:lpstr>
      <vt:lpstr>Helvetica</vt:lpstr>
      <vt:lpstr>Monotype Sorts</vt:lpstr>
      <vt:lpstr>ＭＳ Ｐゴシック</vt:lpstr>
      <vt:lpstr>ＭＳ 明朝</vt:lpstr>
      <vt:lpstr>Times New Roman</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Agenda for Dec 2nd, 2015</vt:lpstr>
      <vt:lpstr>Agenda for Dec 8th, 2015</vt:lpstr>
      <vt:lpstr>Agenda for Dec 15th, 2015</vt:lpstr>
      <vt:lpstr>Agenda for Jan 5th, 2016</vt:lpstr>
      <vt:lpstr>Agenda for Jan 12nd,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425</cp:revision>
  <cp:lastPrinted>1998-02-10T13:28:06Z</cp:lastPrinted>
  <dcterms:created xsi:type="dcterms:W3CDTF">2015-06-09T10:04:35Z</dcterms:created>
  <dcterms:modified xsi:type="dcterms:W3CDTF">2016-01-12T13:55:55Z</dcterms:modified>
  <cp:category/>
</cp:coreProperties>
</file>