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307" r:id="rId5"/>
    <p:sldId id="300" r:id="rId6"/>
    <p:sldId id="309" r:id="rId7"/>
    <p:sldId id="310" r:id="rId8"/>
    <p:sldId id="272" r:id="rId9"/>
    <p:sldId id="304" r:id="rId10"/>
    <p:sldId id="305" r:id="rId11"/>
    <p:sldId id="306" r:id="rId12"/>
    <p:sldId id="308"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33240" autoAdjust="0"/>
    <p:restoredTop sz="94715" autoAdjust="0"/>
  </p:normalViewPr>
  <p:slideViewPr>
    <p:cSldViewPr showGuides="1">
      <p:cViewPr varScale="1">
        <p:scale>
          <a:sx n="122" d="100"/>
          <a:sy n="122" d="100"/>
        </p:scale>
        <p:origin x="35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200085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55716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9</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12</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40-00-00ai-resolution-cid-10002-10039-10040.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5/11-15-1196-18-00ai-tgai-comments-from-1st-sb.xls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2015 – 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24 2015 – Jan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Nov 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15-1431r1 CIDs in 8.4.2.173 </a:t>
            </a:r>
            <a:r>
              <a:rPr lang="en-US" altLang="ja-JP" dirty="0"/>
              <a:t>and </a:t>
            </a:r>
            <a:r>
              <a:rPr lang="en-US" altLang="ja-JP" dirty="0" smtClean="0"/>
              <a:t>10.1.4.3 / </a:t>
            </a:r>
            <a:r>
              <a:rPr lang="en-US" altLang="ja-JP" dirty="0"/>
              <a:t>Jae </a:t>
            </a:r>
            <a:r>
              <a:rPr lang="en-US" altLang="ja-JP" dirty="0" err="1"/>
              <a:t>Seung</a:t>
            </a:r>
            <a:r>
              <a:rPr lang="en-US" altLang="ja-JP" dirty="0"/>
              <a:t> Lee (ETRI)</a:t>
            </a:r>
            <a:endParaRPr lang="en-US" altLang="ja-JP" dirty="0" smtClean="0"/>
          </a:p>
          <a:p>
            <a:pPr lvl="1"/>
            <a:r>
              <a:rPr lang="nl-NL" altLang="ja-JP" dirty="0" smtClean="0">
                <a:hlinkClick r:id="rId4"/>
              </a:rPr>
              <a:t>https</a:t>
            </a:r>
            <a:r>
              <a:rPr lang="nl-NL" altLang="ja-JP" dirty="0">
                <a:hlinkClick r:id="rId4"/>
              </a:rPr>
              <a:t>://</a:t>
            </a:r>
            <a:r>
              <a:rPr lang="nl-NL" altLang="ja-JP" dirty="0" smtClean="0">
                <a:hlinkClick r:id="rId4"/>
              </a:rPr>
              <a:t>mentor.ieee.org/802.11/dcn/15/11-15-1431-01-00ai-d6-0-comment-resolutions-on-some-cids-in-8-4-2-173-and-10-1-4-3.docx</a:t>
            </a:r>
            <a:endParaRPr lang="nl-NL" altLang="ja-JP" dirty="0" smtClean="0"/>
          </a:p>
          <a:p>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CID </a:t>
            </a:r>
            <a:r>
              <a:rPr lang="en-US" altLang="ja-JP" dirty="0"/>
              <a:t>10002 10039 </a:t>
            </a:r>
            <a:r>
              <a:rPr lang="en-US" altLang="ja-JP" dirty="0" smtClean="0"/>
              <a:t>10040 / Santosh Abraham</a:t>
            </a:r>
          </a:p>
          <a:p>
            <a:pPr lvl="1"/>
            <a:r>
              <a:rPr lang="nl-NL" altLang="ja-JP" dirty="0">
                <a:hlinkClick r:id="rId4"/>
              </a:rPr>
              <a:t>https://</a:t>
            </a:r>
            <a:r>
              <a:rPr lang="nl-NL" altLang="ja-JP" dirty="0" smtClean="0">
                <a:hlinkClick r:id="rId4"/>
              </a:rPr>
              <a:t>mentor.ieee.org/802.11/dcn/15/11-15-1440-00-00ai-resolution-cid-10002-10039-10040.docx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75806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smtClean="0"/>
              <a:t>11-15/1391r3 Rob Sun</a:t>
            </a:r>
          </a:p>
          <a:p>
            <a:pPr lvl="1"/>
            <a:r>
              <a:rPr lang="en-US" altLang="ja-JP" dirty="0" smtClean="0"/>
              <a:t>11-15/1501r0 Rob Sun /</a:t>
            </a:r>
            <a:r>
              <a:rPr lang="en-US" altLang="ja-JP" dirty="0"/>
              <a:t>Comment Resolution for CID 10689 and 10742</a:t>
            </a:r>
            <a:endParaRPr lang="en-US" altLang="ja-JP" dirty="0" smtClean="0"/>
          </a:p>
          <a:p>
            <a:r>
              <a:rPr lang="en-US" altLang="ja-JP" dirty="0" smtClean="0"/>
              <a:t>Plan </a:t>
            </a:r>
            <a:r>
              <a:rPr lang="en-US" altLang="ja-JP" dirty="0" smtClean="0"/>
              <a:t>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3159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1110</TotalTime>
  <Words>1236</Words>
  <Application>Microsoft Macintosh PowerPoint</Application>
  <PresentationFormat>画面に合わせる (4:3)</PresentationFormat>
  <Paragraphs>200</Paragraphs>
  <Slides>13</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Arial</vt:lpstr>
      <vt:lpstr>Helvetica</vt:lpstr>
      <vt:lpstr>Monotype Sorts</vt:lpstr>
      <vt:lpstr>ＭＳ Ｐゴシック</vt:lpstr>
      <vt:lpstr>ＭＳ 明朝</vt:lpstr>
      <vt:lpstr>Times New Roman</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Agenda for Dec 2nd, 2015</vt:lpstr>
      <vt:lpstr>Agenda for Dec 8th,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420</cp:revision>
  <cp:lastPrinted>1998-02-10T13:28:06Z</cp:lastPrinted>
  <dcterms:created xsi:type="dcterms:W3CDTF">2015-06-09T10:04:35Z</dcterms:created>
  <dcterms:modified xsi:type="dcterms:W3CDTF">2015-12-08T13:23:57Z</dcterms:modified>
  <cp:category/>
</cp:coreProperties>
</file>