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6" r:id="rId4"/>
    <p:sldId id="307" r:id="rId5"/>
    <p:sldId id="300" r:id="rId6"/>
    <p:sldId id="309" r:id="rId7"/>
    <p:sldId id="272" r:id="rId8"/>
    <p:sldId id="304" r:id="rId9"/>
    <p:sldId id="305" r:id="rId10"/>
    <p:sldId id="306" r:id="rId11"/>
    <p:sldId id="308"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26899" autoAdjust="0"/>
    <p:restoredTop sz="94715" autoAdjust="0"/>
  </p:normalViewPr>
  <p:slideViewPr>
    <p:cSldViewPr showGuides="1">
      <p:cViewPr varScale="1">
        <p:scale>
          <a:sx n="122" d="100"/>
          <a:sy n="122" d="100"/>
        </p:scale>
        <p:origin x="72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2000857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8</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11</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11-15-1479-01</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31-01-00ai-d6-0-comment-resolutions-on-some-cids-in-8-4-2-173-and-10-1-4-3.doc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31-01-00ai-d6-0-comment-resolutions-on-some-cids-in-8-4-2-173-and-10-1-4-3.docx" TargetMode="External"/><Relationship Id="rId5" Type="http://schemas.openxmlformats.org/officeDocument/2006/relationships/hyperlink" Target="https://mentor.ieee.org/802.11/dcn/15/11-15-1409-02-00ai-cid-10210-10042-10724.xlsx" TargetMode="External"/><Relationship Id="rId6" Type="http://schemas.openxmlformats.org/officeDocument/2006/relationships/hyperlink" Target="https://mentor.ieee.org/802.11/dcn/15/11-15-1440-00-00ai-resolution-cid-10002-10039-10040.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Nov 2015 – Jan 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2015-11-24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1563502489"/>
              </p:ext>
            </p:extLst>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en-US" altLang="ja-JP" smtClean="0"/>
              <a:t>Nov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11</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12</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Nov 24 2015 – Jan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dirty="0"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Nov 24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15-1431r1 CIDs in 8.4.2.173 </a:t>
            </a:r>
            <a:r>
              <a:rPr lang="en-US" altLang="ja-JP" dirty="0"/>
              <a:t>and </a:t>
            </a:r>
            <a:r>
              <a:rPr lang="en-US" altLang="ja-JP" dirty="0" smtClean="0"/>
              <a:t>10.1.4.3 / </a:t>
            </a:r>
            <a:r>
              <a:rPr lang="en-US" altLang="ja-JP" dirty="0"/>
              <a:t>Jae </a:t>
            </a:r>
            <a:r>
              <a:rPr lang="en-US" altLang="ja-JP" dirty="0" err="1"/>
              <a:t>Seung</a:t>
            </a:r>
            <a:r>
              <a:rPr lang="en-US" altLang="ja-JP" dirty="0"/>
              <a:t> Lee (ETRI)</a:t>
            </a:r>
            <a:endParaRPr lang="en-US" altLang="ja-JP" dirty="0" smtClean="0"/>
          </a:p>
          <a:p>
            <a:pPr lvl="1"/>
            <a:r>
              <a:rPr lang="nl-NL" altLang="ja-JP" dirty="0" smtClean="0">
                <a:hlinkClick r:id="rId4"/>
              </a:rPr>
              <a:t>https</a:t>
            </a:r>
            <a:r>
              <a:rPr lang="nl-NL" altLang="ja-JP" dirty="0">
                <a:hlinkClick r:id="rId4"/>
              </a:rPr>
              <a:t>://</a:t>
            </a:r>
            <a:r>
              <a:rPr lang="nl-NL" altLang="ja-JP" dirty="0" smtClean="0">
                <a:hlinkClick r:id="rId4"/>
              </a:rPr>
              <a:t>mentor.ieee.org/802.11/dcn/15/11-15-1431-01-00ai-d6-0-comment-resolutions-on-some-cids-in-8-4-2-173-and-10-1-4-3.docx</a:t>
            </a:r>
            <a:endParaRPr lang="nl-NL" altLang="ja-JP" dirty="0" smtClean="0"/>
          </a:p>
          <a:p>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smtClean="0">
                <a:ea typeface="ＭＳ Ｐゴシック" pitchFamily="-84" charset="-128"/>
                <a:cs typeface="ＭＳ Ｐゴシック" pitchFamily="-84" charset="-128"/>
              </a:rPr>
              <a:t>Dec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2015</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CID_10210_10042_10724 15-1409r2/ George </a:t>
            </a:r>
            <a:r>
              <a:rPr lang="en-US" altLang="ja-JP" dirty="0" err="1" smtClean="0"/>
              <a:t>Calcev</a:t>
            </a:r>
            <a:endParaRPr lang="nl-NL" altLang="ja-JP" dirty="0" smtClean="0">
              <a:hlinkClick r:id="rId4"/>
            </a:endParaRPr>
          </a:p>
          <a:p>
            <a:pPr lvl="1"/>
            <a:r>
              <a:rPr lang="nl-NL" altLang="ja-JP" dirty="0">
                <a:hlinkClick r:id="rId5"/>
              </a:rPr>
              <a:t>https://</a:t>
            </a:r>
            <a:r>
              <a:rPr lang="nl-NL" altLang="ja-JP" dirty="0" smtClean="0">
                <a:hlinkClick r:id="rId5"/>
              </a:rPr>
              <a:t>mentor.ieee.org/802.11/dcn/15/11-15-1409-02-00ai-cid-10210-10042-10724.xlsx</a:t>
            </a:r>
            <a:endParaRPr lang="nl-NL" altLang="ja-JP" dirty="0" smtClean="0"/>
          </a:p>
          <a:p>
            <a:r>
              <a:rPr lang="en-US" altLang="ja-JP" dirty="0"/>
              <a:t>CID 10002 10039 </a:t>
            </a:r>
            <a:r>
              <a:rPr lang="en-US" altLang="ja-JP" dirty="0" smtClean="0"/>
              <a:t>10040 / Santosh Abraham</a:t>
            </a:r>
          </a:p>
          <a:p>
            <a:pPr lvl="1"/>
            <a:r>
              <a:rPr lang="nl-NL" altLang="ja-JP" dirty="0">
                <a:hlinkClick r:id="rId6"/>
              </a:rPr>
              <a:t>https://</a:t>
            </a:r>
            <a:r>
              <a:rPr lang="nl-NL" altLang="ja-JP" dirty="0" smtClean="0">
                <a:hlinkClick r:id="rId6"/>
              </a:rPr>
              <a:t>mentor.ieee.org/802.11/dcn/15/11-15-1440-00-00ai-resolution-cid-10002-10039-10040.docx</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758069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7</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Nov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8</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9</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971</TotalTime>
  <Words>1167</Words>
  <Application>Microsoft Macintosh PowerPoint</Application>
  <PresentationFormat>画面に合わせる (4:3)</PresentationFormat>
  <Paragraphs>184</Paragraphs>
  <Slides>12</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Arial</vt:lpstr>
      <vt:lpstr>Helvetica</vt:lpstr>
      <vt:lpstr>Monotype Sorts</vt:lpstr>
      <vt:lpstr>ＭＳ Ｐゴシック</vt:lpstr>
      <vt:lpstr>ＭＳ 明朝</vt:lpstr>
      <vt:lpstr>Times New Roman</vt:lpstr>
      <vt:lpstr>802-11-Submission</vt:lpstr>
      <vt:lpstr>IEEE 802.11 TGai Fast Initial Link Setup  Teleconference Agenda for Nov 2015 – Jan 2016 </vt:lpstr>
      <vt:lpstr>Abstract</vt:lpstr>
      <vt:lpstr>Meeting Protocol</vt:lpstr>
      <vt:lpstr>Call for Potentially Essential Patents</vt:lpstr>
      <vt:lpstr>Agenda for Nov 24th, 2015</vt:lpstr>
      <vt:lpstr>Agenda for Dec 2nd,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417</cp:revision>
  <cp:lastPrinted>1998-02-10T13:28:06Z</cp:lastPrinted>
  <dcterms:created xsi:type="dcterms:W3CDTF">2015-06-09T10:04:35Z</dcterms:created>
  <dcterms:modified xsi:type="dcterms:W3CDTF">2015-12-01T13:42:26Z</dcterms:modified>
  <cp:category/>
</cp:coreProperties>
</file>