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307" r:id="rId5"/>
    <p:sldId id="300" r:id="rId6"/>
    <p:sldId id="272" r:id="rId7"/>
    <p:sldId id="304" r:id="rId8"/>
    <p:sldId id="305" r:id="rId9"/>
    <p:sldId id="306" r:id="rId10"/>
    <p:sldId id="308" r:id="rId11"/>
    <p:sldId id="297"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showComments="0">
  <p:normalViewPr>
    <p:restoredLeft sz="21720" autoAdjust="0"/>
    <p:restoredTop sz="94789" autoAdjust="0"/>
  </p:normalViewPr>
  <p:slideViewPr>
    <p:cSldViewPr showGuides="1">
      <p:cViewPr varScale="1">
        <p:scale>
          <a:sx n="117" d="100"/>
          <a:sy n="117" d="100"/>
        </p:scale>
        <p:origin x="864"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7</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10</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1196-18-00ai-tgai-comments-from-1st-sb.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a:t>
            </a:r>
            <a:r>
              <a:rPr lang="en-US" altLang="ja-JP" sz="2100" dirty="0" smtClean="0">
                <a:ea typeface="ＭＳ Ｐゴシック" pitchFamily="-84" charset="-128"/>
                <a:cs typeface="ＭＳ Ｐゴシック" pitchFamily="-84" charset="-128"/>
              </a:rPr>
              <a:t>Nov 2015</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 </a:t>
            </a:r>
            <a:r>
              <a:rPr lang="en-US" altLang="ja-JP" sz="2100" dirty="0" smtClean="0">
                <a:ea typeface="ＭＳ Ｐゴシック" pitchFamily="-84" charset="-128"/>
                <a:cs typeface="ＭＳ Ｐゴシック" pitchFamily="-84" charset="-128"/>
              </a:rPr>
              <a:t>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11</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a:t>
            </a:r>
            <a:r>
              <a:rPr lang="en-US" altLang="ja-JP" dirty="0" smtClean="0">
                <a:ea typeface="ＭＳ Ｐゴシック" pitchFamily="-84" charset="-128"/>
                <a:cs typeface="ＭＳ Ｐゴシック" pitchFamily="-84" charset="-128"/>
              </a:rPr>
              <a:t>Nov 24 2015 – Jan 2016</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Nov </a:t>
            </a:r>
            <a:r>
              <a:rPr lang="en-US" altLang="ja-JP" dirty="0" smtClean="0">
                <a:ea typeface="ＭＳ Ｐゴシック" pitchFamily="-84" charset="-128"/>
                <a:cs typeface="ＭＳ Ｐゴシック" pitchFamily="-84" charset="-128"/>
              </a:rPr>
              <a:t>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a:t>
            </a:r>
            <a:r>
              <a:rPr lang="en-US" altLang="ja-JP" dirty="0" smtClean="0"/>
              <a:t>’ Report on Status of </a:t>
            </a:r>
            <a:r>
              <a:rPr lang="en-US" altLang="ja-JP" dirty="0" smtClean="0"/>
              <a:t>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Plan for next week</a:t>
            </a:r>
            <a:endParaRPr lang="en-US" altLang="ja-JP" dirty="0" smtClean="0"/>
          </a:p>
          <a:p>
            <a:pPr>
              <a:defRPr/>
            </a:pPr>
            <a:r>
              <a:rPr lang="en-US" altLang="ja-JP" dirty="0" smtClean="0"/>
              <a:t>Adjourn</a:t>
            </a:r>
            <a:endParaRPr lang="en-US" altLang="ja-JP" dirty="0" smtClean="0"/>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6</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7</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73</TotalTime>
  <Words>1070</Words>
  <Application>Microsoft Macintosh PowerPoint</Application>
  <PresentationFormat>画面に合わせる (4:3)</PresentationFormat>
  <Paragraphs>161</Paragraphs>
  <Slides>11</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413</cp:revision>
  <cp:lastPrinted>1998-02-10T13:28:06Z</cp:lastPrinted>
  <dcterms:created xsi:type="dcterms:W3CDTF">2015-06-09T10:04:35Z</dcterms:created>
  <dcterms:modified xsi:type="dcterms:W3CDTF">2015-11-24T09:14:26Z</dcterms:modified>
  <cp:category/>
</cp:coreProperties>
</file>