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431" r:id="rId3"/>
    <p:sldId id="440" r:id="rId4"/>
    <p:sldId id="436" r:id="rId5"/>
    <p:sldId id="437" r:id="rId6"/>
    <p:sldId id="438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694" autoAdjust="0"/>
    <p:restoredTop sz="94671" autoAdjust="0"/>
  </p:normalViewPr>
  <p:slideViewPr>
    <p:cSldViewPr>
      <p:cViewPr varScale="1">
        <p:scale>
          <a:sx n="108" d="100"/>
          <a:sy n="108" d="100"/>
        </p:scale>
        <p:origin x="240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960"/>
    </p:cViewPr>
  </p:sorterViewPr>
  <p:notesViewPr>
    <p:cSldViewPr>
      <p:cViewPr varScale="1">
        <p:scale>
          <a:sx n="55" d="100"/>
          <a:sy n="55" d="100"/>
        </p:scale>
        <p:origin x="-2892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802.11-15/0xxxr0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Tim Godfrey (EPRI)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64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802.11-15/0xxxr0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Tim Godfrey (EPRI)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4553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802.11-15/0xxxr0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2015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Tim Godfrey (EPRI)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070488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8A76E-7BA7-4C9B-837C-355FCD7B1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A5FCF3-553F-4D02-B98B-995DD4F30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1EC0-9E3F-4D94-B125-3AEE1BE7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09BE1-62D5-4B97-94AD-A28DFF66D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D5D6F34-4A63-4A43-9856-E699E8924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65305" y="6475413"/>
            <a:ext cx="1278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Tim Godfrey (EPRI)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802.11-15/1465r0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1447-00-lrlp-november-2015-closing-report.pptx" TargetMode="External"/><Relationship Id="rId2" Type="http://schemas.openxmlformats.org/officeDocument/2006/relationships/hyperlink" Target="https://mentor.ieee.org/802.11/dcn/15/11-15-1446-00-lrlp-lrlp-output-report-draft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5/11-15-1390-00-lrlp-lrlp-tig-minutes-november-2015.docx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332601"/>
            <a:ext cx="1541128" cy="276999"/>
          </a:xfrm>
          <a:noFill/>
        </p:spPr>
        <p:txBody>
          <a:bodyPr/>
          <a:lstStyle/>
          <a:p>
            <a:r>
              <a:rPr lang="en-US" altLang="ko-KR" smtClean="0"/>
              <a:t>November 2015</a:t>
            </a:r>
            <a:endParaRPr lang="en-US" dirty="0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7265305" y="6475413"/>
            <a:ext cx="1278620" cy="184666"/>
          </a:xfrm>
          <a:noFill/>
        </p:spPr>
        <p:txBody>
          <a:bodyPr/>
          <a:lstStyle/>
          <a:p>
            <a:r>
              <a:rPr lang="en-US" dirty="0" smtClean="0"/>
              <a:t>Tim Godfrey (EPRI)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447800"/>
          </a:xfrm>
          <a:noFill/>
        </p:spPr>
        <p:txBody>
          <a:bodyPr/>
          <a:lstStyle/>
          <a:p>
            <a:pPr eaLnBrk="1" hangingPunct="1"/>
            <a:r>
              <a:rPr lang="en-US" dirty="0" smtClean="0"/>
              <a:t>IEEE 802.11 LRLP TIG</a:t>
            </a:r>
            <a:br>
              <a:rPr lang="en-US" dirty="0" smtClean="0"/>
            </a:br>
            <a:r>
              <a:rPr lang="en-US" dirty="0" smtClean="0"/>
              <a:t>Long Range Low Power </a:t>
            </a:r>
            <a:br>
              <a:rPr lang="en-US" dirty="0" smtClean="0"/>
            </a:br>
            <a:r>
              <a:rPr lang="en-US" dirty="0" smtClean="0"/>
              <a:t>November 2015 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470397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2015-11-12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701333"/>
              </p:ext>
            </p:extLst>
          </p:nvPr>
        </p:nvGraphicFramePr>
        <p:xfrm>
          <a:off x="541338" y="3013075"/>
          <a:ext cx="8061325" cy="3844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94" name="Document" r:id="rId4" imgW="8691842" imgH="4136725" progId="Word.Document.8">
                  <p:embed/>
                </p:oleObj>
              </mc:Choice>
              <mc:Fallback>
                <p:oleObj name="Document" r:id="rId4" imgW="8691842" imgH="4136725" progId="Word.Document.8">
                  <p:embed/>
                  <p:pic>
                    <p:nvPicPr>
                      <p:cNvPr id="0" name="Picture 88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338" y="3013075"/>
                        <a:ext cx="8061325" cy="38449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Contributions for November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11-15/1308r0: Link budget analysis – </a:t>
            </a:r>
            <a:r>
              <a:rPr lang="en-US" dirty="0" err="1"/>
              <a:t>Minyoung</a:t>
            </a:r>
            <a:r>
              <a:rPr lang="en-US" dirty="0"/>
              <a:t> Park (Intel Corp</a:t>
            </a:r>
            <a:r>
              <a:rPr lang="en-US" dirty="0" smtClean="0"/>
              <a:t>.)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11-15/1306r0: Use </a:t>
            </a:r>
            <a:r>
              <a:rPr lang="en-US" dirty="0"/>
              <a:t>Case for Both LRLP and Full Function in </a:t>
            </a:r>
            <a:r>
              <a:rPr lang="en-US" dirty="0" smtClean="0"/>
              <a:t>STA  - Tim Godfrey EPRI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11-15/1365r0</a:t>
            </a:r>
            <a:r>
              <a:rPr lang="en-US" dirty="0"/>
              <a:t>: </a:t>
            </a:r>
            <a:r>
              <a:rPr lang="en-US" dirty="0" smtClean="0"/>
              <a:t>Use </a:t>
            </a:r>
            <a:r>
              <a:rPr lang="en-US" dirty="0"/>
              <a:t>Cases of LRLP Operation for </a:t>
            </a:r>
            <a:r>
              <a:rPr lang="en-US" dirty="0" err="1" smtClean="0"/>
              <a:t>IoTs</a:t>
            </a:r>
            <a:r>
              <a:rPr lang="en-US" dirty="0"/>
              <a:t> - </a:t>
            </a:r>
            <a:r>
              <a:rPr lang="en-US" dirty="0" err="1"/>
              <a:t>Chittabrata</a:t>
            </a:r>
            <a:r>
              <a:rPr lang="en-US" dirty="0"/>
              <a:t> Ghosh (Intel)</a:t>
            </a:r>
            <a:endParaRPr lang="en-US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11-15/1380r0</a:t>
            </a:r>
            <a:r>
              <a:rPr lang="en-US" dirty="0"/>
              <a:t>: </a:t>
            </a:r>
            <a:r>
              <a:rPr lang="en-US" dirty="0" smtClean="0"/>
              <a:t>LRLP </a:t>
            </a:r>
            <a:r>
              <a:rPr lang="en-US" dirty="0"/>
              <a:t>Digital Health Use Case - Enrico-Henrik </a:t>
            </a:r>
            <a:r>
              <a:rPr lang="en-US" dirty="0" err="1"/>
              <a:t>Rantala</a:t>
            </a:r>
            <a:r>
              <a:rPr lang="en-US" dirty="0"/>
              <a:t> (Nokia</a:t>
            </a:r>
            <a:r>
              <a:rPr lang="en-US" dirty="0" smtClean="0"/>
              <a:t>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11-15/1383	r0</a:t>
            </a:r>
            <a:r>
              <a:rPr lang="en-US" dirty="0"/>
              <a:t>: </a:t>
            </a:r>
            <a:r>
              <a:rPr lang="en-US" dirty="0" smtClean="0"/>
              <a:t>Long </a:t>
            </a:r>
            <a:r>
              <a:rPr lang="en-US" dirty="0"/>
              <a:t>range low power Use Cases for Indoor &amp; Outdoor - </a:t>
            </a:r>
            <a:r>
              <a:rPr lang="en-US" dirty="0" err="1"/>
              <a:t>Minseok</a:t>
            </a:r>
            <a:r>
              <a:rPr lang="en-US" dirty="0"/>
              <a:t> OH (</a:t>
            </a:r>
            <a:r>
              <a:rPr lang="en-US" dirty="0" err="1"/>
              <a:t>Kyonggi</a:t>
            </a:r>
            <a:r>
              <a:rPr lang="en-US" dirty="0"/>
              <a:t> University)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Footer Placeholder 4"/>
          <p:cNvSpPr txBox="1">
            <a:spLocks/>
          </p:cNvSpPr>
          <p:nvPr/>
        </p:nvSpPr>
        <p:spPr bwMode="auto">
          <a:xfrm>
            <a:off x="7265305" y="6475413"/>
            <a:ext cx="1278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ko-KR" smtClean="0"/>
              <a:t>Tim Godfrey (EPRI)</a:t>
            </a:r>
            <a:endParaRPr lang="en-US" altLang="ko-KR" dirty="0"/>
          </a:p>
        </p:txBody>
      </p:sp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ko-KR" dirty="0" smtClean="0"/>
              <a:t>November 2015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965948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 Hoc Editing 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US" dirty="0"/>
          </a:p>
          <a:p>
            <a:pPr lvl="0"/>
            <a:r>
              <a:rPr lang="en-US" dirty="0" smtClean="0"/>
              <a:t>LRLP </a:t>
            </a:r>
            <a:r>
              <a:rPr lang="en-US" dirty="0"/>
              <a:t>use cases and </a:t>
            </a:r>
            <a:r>
              <a:rPr lang="en-US" dirty="0" smtClean="0"/>
              <a:t>metrics and LRLP </a:t>
            </a:r>
            <a:r>
              <a:rPr lang="en-US" dirty="0"/>
              <a:t>requirements </a:t>
            </a:r>
          </a:p>
          <a:p>
            <a:pPr lvl="1"/>
            <a:r>
              <a:rPr lang="en-US" dirty="0" smtClean="0"/>
              <a:t>Ad Hoc Lead – </a:t>
            </a:r>
            <a:r>
              <a:rPr lang="en-US" dirty="0" err="1" smtClean="0"/>
              <a:t>Chittabrata</a:t>
            </a:r>
            <a:r>
              <a:rPr lang="en-US" dirty="0" smtClean="0"/>
              <a:t> Ghosh</a:t>
            </a:r>
            <a:endParaRPr lang="en-US" dirty="0"/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Technical </a:t>
            </a:r>
            <a:r>
              <a:rPr lang="en-US" dirty="0"/>
              <a:t>feasibility </a:t>
            </a:r>
            <a:r>
              <a:rPr lang="en-US" dirty="0" smtClean="0"/>
              <a:t> and Technical </a:t>
            </a:r>
            <a:r>
              <a:rPr lang="en-US" dirty="0"/>
              <a:t>material needed to initiate </a:t>
            </a:r>
            <a:r>
              <a:rPr lang="en-US" dirty="0" smtClean="0"/>
              <a:t>standardization</a:t>
            </a:r>
          </a:p>
          <a:p>
            <a:pPr lvl="1"/>
            <a:r>
              <a:rPr lang="en-US" dirty="0" smtClean="0"/>
              <a:t>Ad Hoc Lead – Michael Fischer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8483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Output Documents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Output </a:t>
            </a:r>
            <a:r>
              <a:rPr lang="en-US" dirty="0"/>
              <a:t>document – draft in </a:t>
            </a:r>
            <a:r>
              <a:rPr lang="en-US" dirty="0">
                <a:hlinkClick r:id="rId2"/>
              </a:rPr>
              <a:t>11-15-1446r0</a:t>
            </a:r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Full closing report – </a:t>
            </a:r>
            <a:r>
              <a:rPr lang="en-US" dirty="0">
                <a:hlinkClick r:id="rId3"/>
              </a:rPr>
              <a:t>11-15-1447r0</a:t>
            </a:r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 smtClean="0"/>
              <a:t>November Minutes </a:t>
            </a:r>
            <a:r>
              <a:rPr lang="en-US" dirty="0"/>
              <a:t>– </a:t>
            </a:r>
            <a:r>
              <a:rPr lang="en-US" dirty="0">
                <a:hlinkClick r:id="rId4"/>
              </a:rPr>
              <a:t>11-15-1390r0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Footer Placeholder 4"/>
          <p:cNvSpPr txBox="1">
            <a:spLocks/>
          </p:cNvSpPr>
          <p:nvPr/>
        </p:nvSpPr>
        <p:spPr bwMode="auto">
          <a:xfrm>
            <a:off x="7265305" y="6475413"/>
            <a:ext cx="1278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ko-KR" smtClean="0"/>
              <a:t>Tim Godfrey (EPRI)</a:t>
            </a:r>
            <a:endParaRPr lang="en-US" altLang="ko-KR" dirty="0"/>
          </a:p>
        </p:txBody>
      </p:sp>
      <p:sp>
        <p:nvSpPr>
          <p:cNvPr id="6" name="Date Placeholder 3"/>
          <p:cNvSpPr txBox="1">
            <a:spLocks/>
          </p:cNvSpPr>
          <p:nvPr/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ko-KR" dirty="0" smtClean="0"/>
              <a:t>November 2015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466133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Between November and January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Teleconference Plan</a:t>
            </a:r>
          </a:p>
          <a:p>
            <a:pPr lvl="1"/>
            <a:r>
              <a:rPr lang="en-US" dirty="0" smtClean="0"/>
              <a:t>2 Teleconferences, </a:t>
            </a:r>
            <a:r>
              <a:rPr lang="en-US" dirty="0"/>
              <a:t>different days in </a:t>
            </a:r>
            <a:r>
              <a:rPr lang="en-US" dirty="0" smtClean="0"/>
              <a:t>December: One teleconference for each ad-hoc team</a:t>
            </a:r>
          </a:p>
          <a:p>
            <a:pPr lvl="1"/>
            <a:r>
              <a:rPr lang="en-US" dirty="0" smtClean="0"/>
              <a:t>Determine time/date in CAC and announce to reflector</a:t>
            </a:r>
          </a:p>
          <a:p>
            <a:pPr lvl="1"/>
            <a:endParaRPr lang="en-US" dirty="0" smtClean="0"/>
          </a:p>
          <a:p>
            <a:endParaRPr lang="en-US" dirty="0"/>
          </a:p>
          <a:p>
            <a:r>
              <a:rPr lang="en-US" dirty="0" smtClean="0"/>
              <a:t>Call for Contributions for January</a:t>
            </a:r>
          </a:p>
          <a:p>
            <a:pPr lvl="1"/>
            <a:r>
              <a:rPr lang="en-US" dirty="0"/>
              <a:t>Coexistence and interoperation with existing 802.11 BSS</a:t>
            </a:r>
          </a:p>
          <a:p>
            <a:pPr lvl="1"/>
            <a:r>
              <a:rPr lang="en-US" dirty="0"/>
              <a:t>Quantification of existing use cases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r>
              <a:rPr lang="en-US" dirty="0"/>
              <a:t>	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Footer Placeholder 4"/>
          <p:cNvSpPr txBox="1">
            <a:spLocks/>
          </p:cNvSpPr>
          <p:nvPr/>
        </p:nvSpPr>
        <p:spPr bwMode="auto">
          <a:xfrm>
            <a:off x="7265305" y="6475413"/>
            <a:ext cx="1278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ko-KR" smtClean="0"/>
              <a:t>Tim Godfrey (EPRI)</a:t>
            </a:r>
            <a:endParaRPr lang="en-US" altLang="ko-KR" dirty="0"/>
          </a:p>
        </p:txBody>
      </p:sp>
      <p:sp>
        <p:nvSpPr>
          <p:cNvPr id="6" name="Date Placeholder 3"/>
          <p:cNvSpPr txBox="1">
            <a:spLocks/>
          </p:cNvSpPr>
          <p:nvPr/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ko-KR" dirty="0" smtClean="0"/>
              <a:t>November 2015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6159088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LRLP 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r>
              <a:rPr lang="en-US" dirty="0" smtClean="0"/>
              <a:t>TIG</a:t>
            </a:r>
          </a:p>
          <a:p>
            <a:pPr lvl="1"/>
            <a:r>
              <a:rPr lang="en-US" dirty="0" smtClean="0"/>
              <a:t>November 2015	</a:t>
            </a:r>
            <a:r>
              <a:rPr lang="en-US" dirty="0"/>
              <a:t>	 Contributions for report</a:t>
            </a:r>
            <a:endParaRPr lang="en-US" dirty="0" smtClean="0"/>
          </a:p>
          <a:p>
            <a:pPr lvl="1"/>
            <a:r>
              <a:rPr lang="en-US" dirty="0" smtClean="0"/>
              <a:t>January 2016	</a:t>
            </a:r>
            <a:r>
              <a:rPr lang="en-US" dirty="0"/>
              <a:t>	 Contributions for </a:t>
            </a:r>
            <a:r>
              <a:rPr lang="en-US" dirty="0" smtClean="0"/>
              <a:t>report. Edit &amp; revise</a:t>
            </a:r>
          </a:p>
          <a:p>
            <a:pPr lvl="1"/>
            <a:r>
              <a:rPr lang="en-US" dirty="0" smtClean="0"/>
              <a:t>March 2016		  Complete </a:t>
            </a:r>
            <a:r>
              <a:rPr lang="en-US" smtClean="0"/>
              <a:t>output report </a:t>
            </a:r>
            <a:endParaRPr lang="en-US" dirty="0" smtClean="0"/>
          </a:p>
          <a:p>
            <a:pPr lvl="1"/>
            <a:r>
              <a:rPr lang="en-US" dirty="0" smtClean="0"/>
              <a:t>                                                WG Motion to Form Study Group</a:t>
            </a:r>
          </a:p>
          <a:p>
            <a:r>
              <a:rPr lang="en-US" dirty="0" smtClean="0"/>
              <a:t>SG</a:t>
            </a:r>
          </a:p>
          <a:p>
            <a:pPr lvl="1"/>
            <a:r>
              <a:rPr lang="en-US" dirty="0" smtClean="0"/>
              <a:t>May 2016                             Develop PAR and CSD (WG Approval)</a:t>
            </a:r>
          </a:p>
          <a:p>
            <a:pPr lvl="1"/>
            <a:r>
              <a:rPr lang="en-US" dirty="0" smtClean="0"/>
              <a:t>July 2016			Approve PAR and CSD (EC)</a:t>
            </a:r>
          </a:p>
          <a:p>
            <a:r>
              <a:rPr lang="en-US" dirty="0" smtClean="0"/>
              <a:t>TG</a:t>
            </a:r>
          </a:p>
          <a:p>
            <a:pPr lvl="1"/>
            <a:r>
              <a:rPr lang="en-US" dirty="0" smtClean="0"/>
              <a:t>Sept 2016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Date Placeholder 3"/>
          <p:cNvSpPr txBox="1">
            <a:spLocks/>
          </p:cNvSpPr>
          <p:nvPr/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ko-KR" dirty="0" smtClean="0"/>
              <a:t>November 2015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47745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12361</TotalTime>
  <Words>224</Words>
  <Application>Microsoft Office PowerPoint</Application>
  <PresentationFormat>On-screen Show (4:3)</PresentationFormat>
  <Paragraphs>63</Paragraphs>
  <Slides>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Times New Roman</vt:lpstr>
      <vt:lpstr>Wingdings</vt:lpstr>
      <vt:lpstr>802-11-PathProtection</vt:lpstr>
      <vt:lpstr>Document</vt:lpstr>
      <vt:lpstr>IEEE 802.11 LRLP TIG Long Range Low Power  November 2015 Closing Report</vt:lpstr>
      <vt:lpstr>Contributions for November</vt:lpstr>
      <vt:lpstr>Ad Hoc Editing Groups</vt:lpstr>
      <vt:lpstr>Output Documents</vt:lpstr>
      <vt:lpstr>Between November and January</vt:lpstr>
      <vt:lpstr>LRLP Timeline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LRLP - November 2015 Closing Report</dc:title>
  <dc:creator>tim.11.g@gmail.com</dc:creator>
  <cp:lastModifiedBy>Godfrey, Tim</cp:lastModifiedBy>
  <cp:revision>1135</cp:revision>
  <cp:lastPrinted>1998-02-10T13:28:06Z</cp:lastPrinted>
  <dcterms:created xsi:type="dcterms:W3CDTF">2009-11-09T00:32:22Z</dcterms:created>
  <dcterms:modified xsi:type="dcterms:W3CDTF">2015-11-13T02:00:39Z</dcterms:modified>
</cp:coreProperties>
</file>