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0" r:id="rId4"/>
    <p:sldId id="274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03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Next Generation Positioning</a:t>
            </a:r>
            <a:br>
              <a:rPr lang="en-US" dirty="0" smtClean="0"/>
            </a:br>
            <a:r>
              <a:rPr lang="en-US" dirty="0" smtClean="0"/>
              <a:t>Nov.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324" y="2207741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05645"/>
              </p:ext>
            </p:extLst>
          </p:nvPr>
        </p:nvGraphicFramePr>
        <p:xfrm>
          <a:off x="708025" y="3094037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94037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48443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Next Generation Positioning </a:t>
            </a:r>
            <a:r>
              <a:rPr lang="en-US" dirty="0" err="1" smtClean="0"/>
              <a:t>TGaz</a:t>
            </a:r>
            <a:r>
              <a:rPr lang="en-US" dirty="0" smtClean="0"/>
              <a:t> closing report for the Dallas meeting, Nov. 2015.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b="0" dirty="0" smtClean="0"/>
              <a:t>Reviewed and approved new baseline use case document.</a:t>
            </a:r>
          </a:p>
          <a:p>
            <a:pPr marL="609600" indent="-609600"/>
            <a:r>
              <a:rPr lang="en-US" b="0" dirty="0" smtClean="0"/>
              <a:t>Continued development of use case document.</a:t>
            </a:r>
          </a:p>
          <a:p>
            <a:pPr marL="609600" indent="-609600"/>
            <a:r>
              <a:rPr lang="en-US" b="0" dirty="0" smtClean="0"/>
              <a:t>Continued review of technical submissions.</a:t>
            </a:r>
          </a:p>
          <a:p>
            <a:pPr marL="609600" indent="-609600"/>
            <a:r>
              <a:rPr lang="en-US" b="0" dirty="0" smtClean="0"/>
              <a:t>Entertained vice chair elections.</a:t>
            </a:r>
          </a:p>
          <a:p>
            <a:pPr marL="609600" indent="-609600"/>
            <a:r>
              <a:rPr lang="en-US" b="0" dirty="0" smtClean="0"/>
              <a:t>Agenda: See </a:t>
            </a:r>
            <a:r>
              <a:rPr lang="en-US" b="0" dirty="0" smtClean="0"/>
              <a:t>11-15/1237r4</a:t>
            </a: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November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Complete use case document development.</a:t>
            </a:r>
          </a:p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Initiate Functional Requirement Document.</a:t>
            </a:r>
          </a:p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Continue r</a:t>
            </a:r>
            <a:r>
              <a:rPr lang="en-US" altLang="en-US" b="0" dirty="0" smtClean="0"/>
              <a:t>eview of technical submissions (performance analysis, positioning techniques, challenges etc.).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en-US" b="0" dirty="0" smtClean="0"/>
              <a:t>Initiate Functional Requirement Document.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alt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/>
              <a:t>Dec. 2</a:t>
            </a:r>
            <a:r>
              <a:rPr lang="en-US" altLang="en-US" baseline="30000" dirty="0"/>
              <a:t>nd</a:t>
            </a:r>
            <a:r>
              <a:rPr lang="en-US" altLang="en-US" dirty="0"/>
              <a:t> 10:00 ET for 1hr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altLang="en-US" b="0" dirty="0" smtClean="0"/>
              <a:t> </a:t>
            </a:r>
            <a:endParaRPr lang="en-US" altLang="en-US" b="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59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17679</TotalTime>
  <Words>213</Words>
  <Application>Microsoft Office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802-11-PathProtection</vt:lpstr>
      <vt:lpstr>Document</vt:lpstr>
      <vt:lpstr>TGaz Next Generation Positioning Nov. 2015 Closing Report</vt:lpstr>
      <vt:lpstr>Abstract</vt:lpstr>
      <vt:lpstr>Work Completed</vt:lpstr>
      <vt:lpstr>Goals for November meeting</vt:lpstr>
      <vt:lpstr>Teleconference Schedule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170</cp:revision>
  <cp:lastPrinted>1998-02-10T13:28:06Z</cp:lastPrinted>
  <dcterms:created xsi:type="dcterms:W3CDTF">2009-11-09T00:32:22Z</dcterms:created>
  <dcterms:modified xsi:type="dcterms:W3CDTF">2015-11-13T00:50:46Z</dcterms:modified>
</cp:coreProperties>
</file>