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2" r:id="rId2"/>
    <p:sldId id="273" r:id="rId3"/>
    <p:sldId id="270" r:id="rId4"/>
    <p:sldId id="274" r:id="rId5"/>
    <p:sldId id="275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09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2832" y="1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04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5262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62368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32598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4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985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Sep.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Nov.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93303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ct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802.11-15/1463r0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1866" cy="276999"/>
          </a:xfrm>
          <a:noFill/>
        </p:spPr>
        <p:txBody>
          <a:bodyPr/>
          <a:lstStyle/>
          <a:p>
            <a:r>
              <a:rPr lang="en-US" dirty="0" smtClean="0"/>
              <a:t>Nov. 2015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Jonathan Segev (Intel Corporation)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Next Generation Positioning</a:t>
            </a:r>
            <a:br>
              <a:rPr lang="en-US" dirty="0" smtClean="0"/>
            </a:br>
            <a:r>
              <a:rPr lang="en-US" dirty="0" smtClean="0"/>
              <a:t>Nov. 2015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69324" y="2207741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2015-11-12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8205645"/>
              </p:ext>
            </p:extLst>
          </p:nvPr>
        </p:nvGraphicFramePr>
        <p:xfrm>
          <a:off x="708025" y="3094037"/>
          <a:ext cx="8243888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Document" r:id="rId4" imgW="8620208" imgH="996595" progId="Word.Document.8">
                  <p:embed/>
                </p:oleObj>
              </mc:Choice>
              <mc:Fallback>
                <p:oleObj name="Document" r:id="rId4" imgW="8620208" imgH="99659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025" y="3094037"/>
                        <a:ext cx="8243888" cy="944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484437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1487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Next Generation Positioning </a:t>
            </a:r>
            <a:r>
              <a:rPr lang="en-US" dirty="0" err="1" smtClean="0"/>
              <a:t>TGaz</a:t>
            </a:r>
            <a:r>
              <a:rPr lang="en-US" dirty="0" smtClean="0"/>
              <a:t> closing report for the Dallas meeting, Nov. 2015.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smtClean="0"/>
              <a:t>Jonathan Segev (Intel Corporation)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1866" cy="276999"/>
          </a:xfrm>
          <a:noFill/>
        </p:spPr>
        <p:txBody>
          <a:bodyPr/>
          <a:lstStyle/>
          <a:p>
            <a:r>
              <a:rPr lang="en-US" dirty="0" smtClean="0"/>
              <a:t>Nov. 2015</a:t>
            </a:r>
          </a:p>
        </p:txBody>
      </p:sp>
    </p:spTree>
    <p:extLst>
      <p:ext uri="{BB962C8B-B14F-4D97-AF65-F5344CB8AC3E}">
        <p14:creationId xmlns:p14="http://schemas.microsoft.com/office/powerpoint/2010/main" val="299173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/>
              <a:t>Work Completed</a:t>
            </a:r>
            <a:endParaRPr lang="en-US" sz="20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229600" cy="4114800"/>
          </a:xfrm>
        </p:spPr>
        <p:txBody>
          <a:bodyPr/>
          <a:lstStyle/>
          <a:p>
            <a:pPr marL="609600" indent="-609600"/>
            <a:r>
              <a:rPr lang="en-US" b="0" dirty="0" smtClean="0"/>
              <a:t>Reviewed and approved new baseline use case document.</a:t>
            </a:r>
          </a:p>
          <a:p>
            <a:pPr marL="609600" indent="-609600"/>
            <a:r>
              <a:rPr lang="en-US" b="0" dirty="0" smtClean="0"/>
              <a:t>Continued development of use case document.</a:t>
            </a:r>
          </a:p>
          <a:p>
            <a:pPr marL="609600" indent="-609600"/>
            <a:r>
              <a:rPr lang="en-US" b="0" dirty="0" smtClean="0"/>
              <a:t>Continued review of technical submissions.</a:t>
            </a:r>
          </a:p>
          <a:p>
            <a:pPr marL="609600" indent="-609600"/>
            <a:r>
              <a:rPr lang="en-US" b="0" dirty="0" smtClean="0"/>
              <a:t>Entertained vice chair elections.</a:t>
            </a:r>
          </a:p>
          <a:p>
            <a:pPr marL="609600" indent="-609600"/>
            <a:r>
              <a:rPr lang="en-US" b="0" dirty="0" smtClean="0"/>
              <a:t>Agenda: See </a:t>
            </a:r>
            <a:r>
              <a:rPr lang="en-US" b="0" dirty="0" smtClean="0"/>
              <a:t>11-15/1237r4</a:t>
            </a:r>
            <a:endParaRPr lang="en-US" b="0" dirty="0" smtClean="0"/>
          </a:p>
          <a:p>
            <a:pPr marL="0" indent="0">
              <a:buNone/>
            </a:pPr>
            <a:endParaRPr lang="en-US" b="0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  <a:noFill/>
        </p:spPr>
        <p:txBody>
          <a:bodyPr/>
          <a:lstStyle/>
          <a:p>
            <a:r>
              <a:rPr lang="en-US" dirty="0" smtClean="0"/>
              <a:t>Nov. 2015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dirty="0" smtClean="0"/>
              <a:t>Jonathan Segev,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November meeting</a:t>
            </a:r>
            <a:endParaRPr lang="en-US" sz="20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229600" cy="4114800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b="0" dirty="0" smtClean="0"/>
              <a:t>Complete use case document development.</a:t>
            </a:r>
          </a:p>
          <a:p>
            <a:pPr>
              <a:buFont typeface="Times New Roman" pitchFamily="16" charset="0"/>
              <a:buChar char="•"/>
            </a:pPr>
            <a:r>
              <a:rPr lang="en-US" b="0" dirty="0" smtClean="0"/>
              <a:t>Initiate Functional Requirement Document.</a:t>
            </a:r>
          </a:p>
          <a:p>
            <a:pPr>
              <a:buFont typeface="Times New Roman" pitchFamily="16" charset="0"/>
              <a:buChar char="•"/>
            </a:pPr>
            <a:r>
              <a:rPr lang="en-US" b="0" dirty="0" smtClean="0"/>
              <a:t>Continue r</a:t>
            </a:r>
            <a:r>
              <a:rPr lang="en-US" altLang="en-US" b="0" dirty="0" smtClean="0"/>
              <a:t>eview of technical submissions (performance analysis, positioning techniques, challenges etc.).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en-US" b="0" dirty="0" smtClean="0"/>
              <a:t>Initiate Functional Requirement Document. 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  <a:noFill/>
        </p:spPr>
        <p:txBody>
          <a:bodyPr/>
          <a:lstStyle/>
          <a:p>
            <a:r>
              <a:rPr lang="en-US" dirty="0" smtClean="0"/>
              <a:t>Nov. 2015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dirty="0" smtClean="0"/>
              <a:t>Jonathan Segev,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5239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Teleconference Schedule</a:t>
            </a:r>
            <a:endParaRPr lang="en-US" alt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229600" cy="4114800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en-US" dirty="0"/>
              <a:t>Dec. 2</a:t>
            </a:r>
            <a:r>
              <a:rPr lang="en-US" altLang="en-US" baseline="30000" dirty="0"/>
              <a:t>nd</a:t>
            </a:r>
            <a:r>
              <a:rPr lang="en-US" altLang="en-US" dirty="0"/>
              <a:t> 10:00 ET for 1hr</a:t>
            </a:r>
            <a:r>
              <a:rPr lang="en-US" altLang="en-US" dirty="0" smtClean="0"/>
              <a:t>.</a:t>
            </a:r>
          </a:p>
          <a:p>
            <a:pPr marL="0" indent="0">
              <a:buNone/>
            </a:pPr>
            <a:r>
              <a:rPr lang="en-US" altLang="en-US" b="0" dirty="0" smtClean="0"/>
              <a:t> </a:t>
            </a:r>
            <a:endParaRPr lang="en-US" altLang="en-US" b="0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  <a:noFill/>
        </p:spPr>
        <p:txBody>
          <a:bodyPr/>
          <a:lstStyle/>
          <a:p>
            <a:r>
              <a:rPr lang="en-US" dirty="0" smtClean="0"/>
              <a:t>Nov. 2015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dirty="0" smtClean="0"/>
              <a:t>Jonathan Segev,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591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17679</TotalTime>
  <Words>213</Words>
  <Application>Microsoft Office PowerPoint</Application>
  <PresentationFormat>On-screen Show (4:3)</PresentationFormat>
  <Paragraphs>53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Times New Roman</vt:lpstr>
      <vt:lpstr>802-11-PathProtection</vt:lpstr>
      <vt:lpstr>Document</vt:lpstr>
      <vt:lpstr>TGaz Next Generation Positioning Nov. 2015 Closing Report</vt:lpstr>
      <vt:lpstr>Abstract</vt:lpstr>
      <vt:lpstr>Work Completed</vt:lpstr>
      <vt:lpstr>Goals for November meeting</vt:lpstr>
      <vt:lpstr>Teleconference Schedule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</dc:title>
  <dc:creator>Jonathan Segev</dc:creator>
  <cp:lastModifiedBy>Segev, Jonathan</cp:lastModifiedBy>
  <cp:revision>170</cp:revision>
  <cp:lastPrinted>1998-02-10T13:28:06Z</cp:lastPrinted>
  <dcterms:created xsi:type="dcterms:W3CDTF">2009-11-09T00:32:22Z</dcterms:created>
  <dcterms:modified xsi:type="dcterms:W3CDTF">2015-11-13T00:50:46Z</dcterms:modified>
</cp:coreProperties>
</file>