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425" r:id="rId4"/>
    <p:sldId id="316" r:id="rId5"/>
    <p:sldId id="396" r:id="rId6"/>
    <p:sldId id="427" r:id="rId7"/>
    <p:sldId id="428" r:id="rId8"/>
    <p:sldId id="429" r:id="rId9"/>
    <p:sldId id="423" r:id="rId10"/>
    <p:sldId id="42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1"/>
    <p:restoredTop sz="94483"/>
  </p:normalViewPr>
  <p:slideViewPr>
    <p:cSldViewPr>
      <p:cViewPr>
        <p:scale>
          <a:sx n="88" d="100"/>
          <a:sy n="88" d="100"/>
        </p:scale>
        <p:origin x="1288" y="3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88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9244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729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627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214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3</a:t>
            </a:fld>
            <a:endParaRPr lang="en-US" altLang="ja-JP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249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3712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4031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</a:t>
            </a:r>
            <a:r>
              <a:rPr kumimoji="0" lang="en-US" altLang="ja-JP" sz="1800" b="1" dirty="0" smtClean="0"/>
              <a:t>802.11-15/1462r0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o@koden-ti.com" TargetMode="External"/><Relationship Id="rId4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5/11-15-0894-01-00ai-july-2015-waikoloa-session-minutes.doc" TargetMode="External"/><Relationship Id="rId3" Type="http://schemas.openxmlformats.org/officeDocument/2006/relationships/hyperlink" Target="https://mentor.ieee.org/802.11/dcn/15/11-15-1007-06-00ai-july-november-teleconference-minutes.do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1186-35-00ai-tgai-motion-deck.pptx" TargetMode="External"/><Relationship Id="rId3" Type="http://schemas.openxmlformats.org/officeDocument/2006/relationships/hyperlink" Target="https://mentor.ieee.org/802.11/dcn/15/11-15-1196-17-00ai-tgai-comments-from-1st-sb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</a:t>
            </a:r>
            <a:r>
              <a:rPr lang="en-US" altLang="ja-JP" sz="2000" smtClean="0">
                <a:ea typeface="ＭＳ Ｐゴシック" pitchFamily="-84" charset="-128"/>
                <a:cs typeface="ＭＳ Ｐゴシック" pitchFamily="-84" charset="-128"/>
              </a:rPr>
              <a:t>:</a:t>
            </a:r>
            <a:r>
              <a:rPr lang="en-US" altLang="ja-JP" sz="2000" b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smtClean="0">
                <a:ea typeface="ＭＳ Ｐゴシック" pitchFamily="-84" charset="-128"/>
                <a:cs typeface="ＭＳ Ｐゴシック" pitchFamily="-84" charset="-128"/>
              </a:rPr>
              <a:t>2015-11-13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85859" cy="968693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92959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Techno Info K.K.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Fuji </a:t>
                      </a:r>
                      <a:r>
                        <a:rPr lang="en-US" altLang="ja-JP" sz="1400" dirty="0" err="1" smtClean="0"/>
                        <a:t>Blg</a:t>
                      </a:r>
                      <a:r>
                        <a:rPr lang="en-US" altLang="ja-JP" sz="1400" dirty="0" smtClean="0"/>
                        <a:t> 28 2F, 2-7-26 Kita-Aoyama, Minato-</a:t>
                      </a:r>
                      <a:r>
                        <a:rPr lang="en-US" altLang="ja-JP" sz="1400" dirty="0" err="1" smtClean="0"/>
                        <a:t>ku</a:t>
                      </a:r>
                      <a:r>
                        <a:rPr lang="en-US" altLang="ja-JP" sz="1400" dirty="0" smtClean="0"/>
                        <a:t>, Tokyo, 107-0061, Japan 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+81-3-6890-0594 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3"/>
                        </a:rPr>
                        <a:t>mano@koden-ti.com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4"/>
                        </a:rPr>
                        <a:t>hiroshi@manosan.org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17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6811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Dallas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Nov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2015 </a:t>
            </a:r>
            <a:r>
              <a:rPr lang="en-US" altLang="ja-JP" sz="2800" dirty="0" smtClean="0">
                <a:ea typeface="ＭＳ Ｐゴシック" pitchFamily="-84" charset="-128"/>
                <a:cs typeface="ＭＳ Ｐゴシック" pitchFamily="-84" charset="-128"/>
              </a:rPr>
              <a:t>Dallas</a:t>
            </a:r>
            <a:endParaRPr lang="en-US" altLang="ja-JP" sz="29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1</a:t>
            </a:r>
            <a:r>
              <a:rPr lang="en-US" altLang="ja-JP" sz="2800" baseline="30000" dirty="0" smtClean="0"/>
              <a:t>st</a:t>
            </a:r>
            <a:r>
              <a:rPr lang="en-US" altLang="ja-JP" sz="2800" dirty="0" smtClean="0"/>
              <a:t> sponsor LB 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Jan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Nov 2015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</a:rPr>
              <a:t>Slide </a:t>
            </a:r>
            <a:fld id="{BBACC01B-45E7-4047-AA31-BB21121241F2}" type="slidenum">
              <a:rPr lang="en-US" altLang="ja-JP">
                <a:latin typeface="Times New Roman" pitchFamily="-65" charset="0"/>
              </a:rPr>
              <a:pPr/>
              <a:t>3</a:t>
            </a:fld>
            <a:endParaRPr lang="en-US" altLang="ja-JP">
              <a:latin typeface="Times New Roman" pitchFamily="-65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5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r>
              <a:rPr lang="en-US" altLang="ja-JP" dirty="0" smtClean="0"/>
              <a:t>1Adhoc + </a:t>
            </a:r>
            <a:r>
              <a:rPr lang="en-US" altLang="ja-JP" dirty="0" smtClean="0"/>
              <a:t>7 </a:t>
            </a:r>
            <a:r>
              <a:rPr lang="en-US" altLang="ja-JP" dirty="0" smtClean="0"/>
              <a:t>regular slots</a:t>
            </a:r>
          </a:p>
          <a:p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Meeting Minutes for the IEEE 802.11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Waikoloa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meeting</a:t>
            </a:r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: 15-0849r1</a:t>
            </a:r>
            <a:endParaRPr lang="en-GB" altLang="ja-JP" dirty="0">
              <a:ea typeface="ＭＳ Ｐゴシック" pitchFamily="-84" charset="-128"/>
              <a:cs typeface="ＭＳ Ｐゴシック" pitchFamily="-84" charset="-128"/>
            </a:endParaRPr>
          </a:p>
          <a:p>
            <a:pPr lvl="1"/>
            <a:r>
              <a:rPr lang="en-GB" altLang="ja-JP" dirty="0">
                <a:hlinkClick r:id="rId2"/>
              </a:rPr>
              <a:t>https://mentor.ieee.org/802.11/dcn/15/11-15-0894-01-00ai-july-2015-waikoloa-session-minutes.doc</a:t>
            </a:r>
            <a:endParaRPr lang="en-GB" altLang="ja-JP" dirty="0"/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teleconference meeting minutes of  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Waikoloa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to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Dallas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meeting : 15-1007r6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  <a:p>
            <a:pPr lvl="1"/>
            <a:r>
              <a:rPr lang="en-US" altLang="ja-JP" dirty="0">
                <a:ea typeface="ＭＳ Ｐゴシック" pitchFamily="-84" charset="-128"/>
                <a:cs typeface="ＭＳ Ｐゴシック" pitchFamily="-84" charset="-128"/>
                <a:hlinkClick r:id="rId3"/>
              </a:rPr>
              <a:t>https://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  <a:hlinkClick r:id="rId3"/>
              </a:rPr>
              <a:t>mentor.ieee.org/802.11/dcn/15/11-15-1007-06-00ai-july-november-teleconference-minutes.doc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457200" lvl="1" indent="0">
              <a:buNone/>
            </a:pP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2/2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38150" y="1524000"/>
            <a:ext cx="8401050" cy="4572000"/>
          </a:xfrm>
        </p:spPr>
        <p:txBody>
          <a:bodyPr/>
          <a:lstStyle/>
          <a:p>
            <a:r>
              <a:rPr lang="en-US" altLang="ja-JP" dirty="0" smtClean="0"/>
              <a:t>Received </a:t>
            </a:r>
            <a:r>
              <a:rPr lang="en-US" altLang="ja-JP" dirty="0" smtClean="0"/>
              <a:t>760</a:t>
            </a:r>
            <a:r>
              <a:rPr lang="en-US" altLang="ja-JP" dirty="0" smtClean="0"/>
              <a:t> </a:t>
            </a:r>
            <a:r>
              <a:rPr lang="en-US" altLang="ja-JP" dirty="0" smtClean="0"/>
              <a:t>comments </a:t>
            </a:r>
            <a:r>
              <a:rPr lang="en-US" altLang="ja-JP" dirty="0" smtClean="0"/>
              <a:t>by1st SB</a:t>
            </a:r>
          </a:p>
          <a:p>
            <a:pPr lvl="1"/>
            <a:r>
              <a:rPr lang="en-US" altLang="ja-JP" dirty="0" smtClean="0"/>
              <a:t>Resolved </a:t>
            </a:r>
            <a:r>
              <a:rPr lang="en-US" altLang="ja-JP" dirty="0" smtClean="0"/>
              <a:t>270 comments by  CRC (</a:t>
            </a:r>
            <a:r>
              <a:rPr lang="en-US" altLang="ja-JP" dirty="0" err="1" smtClean="0"/>
              <a:t>Teleco</a:t>
            </a:r>
            <a:r>
              <a:rPr lang="en-US" altLang="ja-JP" dirty="0" smtClean="0"/>
              <a:t> Sep-Nov)</a:t>
            </a:r>
          </a:p>
          <a:p>
            <a:pPr lvl="1"/>
            <a:r>
              <a:rPr lang="en-US" altLang="ja-JP" dirty="0"/>
              <a:t>Resolved </a:t>
            </a:r>
            <a:r>
              <a:rPr lang="en-US" altLang="ja-JP" dirty="0" smtClean="0"/>
              <a:t>200 </a:t>
            </a:r>
            <a:r>
              <a:rPr lang="en-US" altLang="ja-JP" dirty="0"/>
              <a:t>comments </a:t>
            </a:r>
            <a:r>
              <a:rPr lang="en-US" altLang="ja-JP" dirty="0" smtClean="0"/>
              <a:t>(Dallas)</a:t>
            </a:r>
          </a:p>
          <a:p>
            <a:pPr lvl="1"/>
            <a:r>
              <a:rPr lang="en-US" altLang="ja-JP" dirty="0" smtClean="0"/>
              <a:t>248 open comments </a:t>
            </a:r>
            <a:endParaRPr lang="en-US" altLang="ja-JP" dirty="0" smtClean="0"/>
          </a:p>
          <a:p>
            <a:r>
              <a:rPr lang="en-US" altLang="ja-JP" dirty="0" smtClean="0"/>
              <a:t>Approved </a:t>
            </a:r>
            <a:r>
              <a:rPr lang="en-US" altLang="ja-JP" dirty="0" smtClean="0"/>
              <a:t>Plan for </a:t>
            </a:r>
            <a:r>
              <a:rPr lang="en-US" altLang="ja-JP" dirty="0" smtClean="0"/>
              <a:t>Jan 2016</a:t>
            </a:r>
            <a:endParaRPr lang="en-US" altLang="ja-JP" dirty="0" smtClean="0"/>
          </a:p>
          <a:p>
            <a:r>
              <a:rPr lang="en-US" altLang="ja-JP" dirty="0" smtClean="0"/>
              <a:t>Approved Time line</a:t>
            </a:r>
          </a:p>
          <a:p>
            <a:r>
              <a:rPr lang="en-US" altLang="ja-JP" dirty="0" smtClean="0"/>
              <a:t>Approved Teleconference </a:t>
            </a:r>
            <a:r>
              <a:rPr lang="en-US" altLang="ja-JP" dirty="0" smtClean="0"/>
              <a:t>schedule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Jan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1</a:t>
            </a:r>
            <a:r>
              <a:rPr lang="en-US" altLang="ja-JP" sz="2800" baseline="30000" dirty="0" smtClean="0"/>
              <a:t>st</a:t>
            </a:r>
            <a:r>
              <a:rPr lang="en-US" altLang="ja-JP" sz="2800" dirty="0" smtClean="0"/>
              <a:t>  sponsor LB</a:t>
            </a:r>
          </a:p>
          <a:p>
            <a:pPr lvl="1"/>
            <a:r>
              <a:rPr lang="en-US" altLang="ja-JP" sz="2800" dirty="0"/>
              <a:t>Approve to forward the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sponsor </a:t>
            </a:r>
            <a:r>
              <a:rPr lang="en-US" altLang="ja-JP" sz="2800" dirty="0" smtClean="0"/>
              <a:t>LB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Mar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Nov 2015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41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(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No Change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)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0" y="1246414"/>
            <a:ext cx="102108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Mar14/Sep14/Jan15/</a:t>
            </a:r>
            <a:br>
              <a:rPr lang="en-US" altLang="ja-JP" dirty="0" smtClean="0"/>
            </a:br>
            <a:r>
              <a:rPr lang="en-US" altLang="ja-JP" dirty="0" smtClean="0"/>
              <a:t>						Mar15/Jul15/Aug15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Form Sponsor Ballot Pool / Reform	            	Mar15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 Sep 15/Mar 16/Jul 16/Sep 16	</a:t>
            </a:r>
          </a:p>
          <a:p>
            <a:pPr lvl="1"/>
            <a:r>
              <a:rPr lang="en-US" altLang="ja-JP" dirty="0" smtClean="0"/>
              <a:t>Final 802.11 WG Approval	                             Aug 15</a:t>
            </a:r>
          </a:p>
          <a:p>
            <a:pPr lvl="1"/>
            <a:r>
              <a:rPr lang="en-US" altLang="ja-JP" dirty="0" smtClean="0"/>
              <a:t>final or Conditional 802 EC Approval           	July 15</a:t>
            </a:r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Sep 16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Nov 2015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79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52578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 on</a:t>
            </a:r>
          </a:p>
          <a:p>
            <a:pPr lvl="2">
              <a:defRPr/>
            </a:pPr>
            <a:r>
              <a:rPr lang="en-GB" altLang="ja-JP" dirty="0" smtClean="0"/>
              <a:t>24</a:t>
            </a:r>
            <a:r>
              <a:rPr lang="en-GB" altLang="ja-JP" baseline="30000" dirty="0" smtClean="0"/>
              <a:t>th</a:t>
            </a:r>
            <a:r>
              <a:rPr lang="en-GB" altLang="ja-JP" dirty="0" smtClean="0"/>
              <a:t> Nov, 1</a:t>
            </a:r>
            <a:r>
              <a:rPr lang="en-GB" altLang="ja-JP" baseline="30000" dirty="0" smtClean="0"/>
              <a:t>st</a:t>
            </a:r>
            <a:r>
              <a:rPr lang="en-GB" altLang="ja-JP" dirty="0" smtClean="0"/>
              <a:t> Dec, 8</a:t>
            </a:r>
            <a:r>
              <a:rPr lang="en-GB" altLang="ja-JP" baseline="30000" dirty="0" smtClean="0"/>
              <a:t>th</a:t>
            </a:r>
            <a:r>
              <a:rPr lang="en-GB" altLang="ja-JP" dirty="0" smtClean="0"/>
              <a:t> Dec, 15</a:t>
            </a:r>
            <a:r>
              <a:rPr lang="en-GB" altLang="ja-JP" baseline="30000" dirty="0" smtClean="0"/>
              <a:t>th</a:t>
            </a:r>
            <a:r>
              <a:rPr lang="en-GB" altLang="ja-JP" dirty="0" smtClean="0"/>
              <a:t> Dec, 5</a:t>
            </a:r>
            <a:r>
              <a:rPr lang="en-GB" altLang="ja-JP" baseline="30000" dirty="0" smtClean="0"/>
              <a:t>th</a:t>
            </a:r>
            <a:r>
              <a:rPr lang="en-GB" altLang="ja-JP" dirty="0" smtClean="0"/>
              <a:t> Jan, 12</a:t>
            </a:r>
            <a:r>
              <a:rPr lang="en-GB" altLang="ja-JP" baseline="30000" dirty="0" smtClean="0"/>
              <a:t>th</a:t>
            </a:r>
            <a:r>
              <a:rPr lang="en-GB" altLang="ja-JP" dirty="0" smtClean="0"/>
              <a:t> Jan and 26</a:t>
            </a:r>
            <a:r>
              <a:rPr lang="en-GB" altLang="ja-JP" baseline="30000" dirty="0" smtClean="0"/>
              <a:t>th</a:t>
            </a:r>
            <a:r>
              <a:rPr lang="en-GB" altLang="ja-JP" dirty="0" smtClean="0"/>
              <a:t> Jan.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Tuesdays 10:00 ET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1.0Hour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>
              <a:defRPr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 by unanimous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consent</a:t>
            </a:r>
          </a:p>
          <a:p>
            <a:pPr>
              <a:defRPr/>
            </a:pP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r>
              <a:rPr lang="en-US" altLang="ja-JP" dirty="0"/>
              <a:t>Tokyo - </a:t>
            </a:r>
            <a:r>
              <a:rPr lang="en-US" altLang="ja-JP" dirty="0" smtClean="0"/>
              <a:t>12:00AM (24:00 Tuesday)</a:t>
            </a:r>
          </a:p>
          <a:p>
            <a:pPr>
              <a:defRPr/>
            </a:pPr>
            <a:r>
              <a:rPr lang="en-US" altLang="ja-JP" dirty="0" smtClean="0"/>
              <a:t>Beijing </a:t>
            </a:r>
            <a:r>
              <a:rPr lang="en-US" altLang="ja-JP" dirty="0"/>
              <a:t>- </a:t>
            </a:r>
            <a:r>
              <a:rPr lang="en-US" altLang="ja-JP" dirty="0" smtClean="0"/>
              <a:t>11:00PM</a:t>
            </a:r>
          </a:p>
          <a:p>
            <a:pPr>
              <a:defRPr/>
            </a:pPr>
            <a:r>
              <a:rPr lang="en-US" altLang="ja-JP" dirty="0" smtClean="0"/>
              <a:t>Berlin </a:t>
            </a:r>
            <a:r>
              <a:rPr lang="en-US" altLang="ja-JP" dirty="0"/>
              <a:t>- </a:t>
            </a:r>
            <a:r>
              <a:rPr lang="en-US" altLang="ja-JP" dirty="0" smtClean="0"/>
              <a:t>4:00PM</a:t>
            </a:r>
          </a:p>
          <a:p>
            <a:pPr>
              <a:defRPr/>
            </a:pPr>
            <a:r>
              <a:rPr lang="en-US" altLang="ja-JP" dirty="0" smtClean="0"/>
              <a:t>New </a:t>
            </a:r>
            <a:r>
              <a:rPr lang="en-US" altLang="ja-JP" dirty="0"/>
              <a:t>York - </a:t>
            </a:r>
            <a:r>
              <a:rPr lang="en-US" altLang="ja-JP" dirty="0" smtClean="0"/>
              <a:t>10:00AM</a:t>
            </a:r>
          </a:p>
          <a:p>
            <a:pPr>
              <a:defRPr/>
            </a:pPr>
            <a:r>
              <a:rPr lang="en-US" altLang="ja-JP" dirty="0" smtClean="0"/>
              <a:t>San </a:t>
            </a:r>
            <a:r>
              <a:rPr lang="en-US" altLang="ja-JP" dirty="0"/>
              <a:t>Francisco - </a:t>
            </a:r>
            <a:r>
              <a:rPr lang="en-US" altLang="ja-JP" dirty="0" smtClean="0"/>
              <a:t>7:00AM</a:t>
            </a: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Nov 2015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8</a:t>
            </a:fld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22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-Motion-deck</a:t>
            </a:r>
          </a:p>
          <a:p>
            <a:pPr lvl="1"/>
            <a:r>
              <a:rPr kumimoji="1" lang="en-US" altLang="ja-JP" dirty="0">
                <a:hlinkClick r:id="rId2"/>
              </a:rPr>
              <a:t>https://</a:t>
            </a:r>
            <a:r>
              <a:rPr kumimoji="1" lang="en-US" altLang="ja-JP" dirty="0" smtClean="0">
                <a:hlinkClick r:id="rId2"/>
              </a:rPr>
              <a:t>mentor.ieee.org/802.11/dcn/13/11-13-1186-35-00ai-tgai-motion-deck.pptx</a:t>
            </a:r>
            <a:endParaRPr kumimoji="1" lang="en-US" altLang="ja-JP" dirty="0" smtClean="0"/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</a:t>
            </a:r>
            <a:r>
              <a:rPr lang="en-US" altLang="ja-JP" dirty="0" smtClean="0"/>
              <a:t>comments from SB</a:t>
            </a:r>
            <a:endParaRPr lang="en-US" altLang="ja-JP" dirty="0" smtClean="0"/>
          </a:p>
          <a:p>
            <a:pPr lvl="1"/>
            <a:r>
              <a:rPr lang="en-US" altLang="ja-JP" dirty="0">
                <a:hlinkClick r:id="rId3"/>
              </a:rPr>
              <a:t>https://mentor.ieee.org/802.11/dcn/15/11-15-1196-17-00ai-tgai-comments-from-1st-sb.xlsx</a:t>
            </a:r>
            <a:r>
              <a:rPr lang="en-US" altLang="ja-JP" dirty="0"/>
              <a:t> 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25152</TotalTime>
  <Words>466</Words>
  <Application>Microsoft Macintosh PowerPoint</Application>
  <PresentationFormat>画面に合わせる (4:3)</PresentationFormat>
  <Paragraphs>127</Paragraphs>
  <Slides>10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ＭＳ Ｐゴシック</vt:lpstr>
      <vt:lpstr>ＭＳ 明朝</vt:lpstr>
      <vt:lpstr>Times New Roman</vt:lpstr>
      <vt:lpstr>802-11-Submission</vt:lpstr>
      <vt:lpstr>IEEE 802.11TGai Closing Report</vt:lpstr>
      <vt:lpstr>Abstract</vt:lpstr>
      <vt:lpstr>IEEE 802.11 FILS TGai – Nov 2015 Dallas</vt:lpstr>
      <vt:lpstr>Accomplishments  TGai  1/2</vt:lpstr>
      <vt:lpstr>Accomplishments  TGai  2/2</vt:lpstr>
      <vt:lpstr>Plan for Jan</vt:lpstr>
      <vt:lpstr>Time line of TGai (No Change)</vt:lpstr>
      <vt:lpstr>Teleconference Schedule </vt:lpstr>
      <vt:lpstr>Reference</vt:lpstr>
      <vt:lpstr>Thanks to all who participated!</vt:lpstr>
    </vt:vector>
  </TitlesOfParts>
  <Manager/>
  <Company>Root Inc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h.mano@every-sense.com</cp:lastModifiedBy>
  <cp:revision>556</cp:revision>
  <cp:lastPrinted>1998-02-10T13:28:06Z</cp:lastPrinted>
  <dcterms:created xsi:type="dcterms:W3CDTF">2015-03-12T17:19:52Z</dcterms:created>
  <dcterms:modified xsi:type="dcterms:W3CDTF">2015-11-13T00:09:15Z</dcterms:modified>
  <cp:category/>
</cp:coreProperties>
</file>