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2" r:id="rId3"/>
    <p:sldId id="433" r:id="rId4"/>
    <p:sldId id="429" r:id="rId5"/>
    <p:sldId id="440" r:id="rId6"/>
    <p:sldId id="418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63" d="100"/>
          <a:sy n="63" d="100"/>
        </p:scale>
        <p:origin x="-108" y="-21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802.11-15/1461r0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Nov </a:t>
            </a:r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(Nov 2015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2015-11-13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Nov 2015 </a:t>
            </a:r>
            <a:r>
              <a:rPr lang="en-GB" sz="3200" dirty="0" smtClean="0"/>
              <a:t>in </a:t>
            </a:r>
            <a:r>
              <a:rPr lang="en-GB" sz="3200" dirty="0" smtClean="0"/>
              <a:t>Dallas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status of PSDO pipeline</a:t>
            </a:r>
          </a:p>
          <a:p>
            <a:pPr lvl="1"/>
            <a:r>
              <a:rPr lang="en-AU" dirty="0" smtClean="0"/>
              <a:t>802 passed FDIS</a:t>
            </a:r>
          </a:p>
          <a:p>
            <a:pPr lvl="1"/>
            <a:r>
              <a:rPr lang="en-AU" dirty="0" smtClean="0"/>
              <a:t>802.1BA and 802.1BR passed 60 day pre-ballot</a:t>
            </a:r>
          </a:p>
          <a:p>
            <a:pPr lvl="1"/>
            <a:r>
              <a:rPr lang="en-AU" dirty="0" smtClean="0"/>
              <a:t>Responses comments </a:t>
            </a:r>
            <a:r>
              <a:rPr lang="en-AU" dirty="0" smtClean="0"/>
              <a:t>were discussed and will be approved by 802.1 WG</a:t>
            </a:r>
          </a:p>
          <a:p>
            <a:pPr lvl="1"/>
            <a:r>
              <a:rPr lang="en-AU" dirty="0" smtClean="0"/>
              <a:t>802.22a, 802.22b will be submitted to FDIS</a:t>
            </a:r>
          </a:p>
          <a:p>
            <a:pPr lvl="1"/>
            <a:r>
              <a:rPr lang="en-AU" dirty="0" smtClean="0"/>
              <a:t>802.3bx will be submitted to FDIS soon</a:t>
            </a:r>
          </a:p>
          <a:p>
            <a:r>
              <a:rPr lang="en-AU" dirty="0" smtClean="0"/>
              <a:t>Reviewed agenda for SC6 meeting in Mar 2016</a:t>
            </a:r>
          </a:p>
          <a:p>
            <a:pPr lvl="1"/>
            <a:r>
              <a:rPr lang="en-AU" dirty="0" smtClean="0"/>
              <a:t>It is likely that IEEE 802 will not have any reps</a:t>
            </a:r>
          </a:p>
          <a:p>
            <a:pPr lvl="1"/>
            <a:r>
              <a:rPr lang="en-AU" dirty="0" smtClean="0"/>
              <a:t>Agenda is very light so far</a:t>
            </a:r>
          </a:p>
          <a:p>
            <a:pPr lvl="1"/>
            <a:r>
              <a:rPr lang="en-AU" dirty="0" smtClean="0"/>
              <a:t>We will review submitted documents at January meeting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</a:t>
            </a:r>
            <a:r>
              <a:rPr lang="en-AU" dirty="0" smtClean="0"/>
              <a:t>16 standards </a:t>
            </a:r>
            <a:r>
              <a:rPr lang="en-AU" dirty="0" smtClean="0"/>
              <a:t>completely through the PSDO ratification process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295882"/>
              </p:ext>
            </p:extLst>
          </p:nvPr>
        </p:nvGraphicFramePr>
        <p:xfrm>
          <a:off x="179513" y="1981201"/>
          <a:ext cx="8856982" cy="48459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2524"/>
                <a:gridCol w="2451486"/>
                <a:gridCol w="2451486"/>
                <a:gridCol w="2451486"/>
              </a:tblGrid>
              <a:tr h="456795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r>
                        <a:rPr lang="en-A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</a:t>
                      </a:r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</a:t>
                      </a:r>
                      <a:r>
                        <a:rPr lang="en-A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</a:t>
                      </a:r>
                      <a:r>
                        <a:rPr lang="en-A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</a:t>
                      </a:r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 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 2013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2014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2014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2013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2014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2013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2014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2013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2014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2014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2014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2014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2014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2014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2014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 2015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2014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 2015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 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115147" marR="115147"/>
                </a:tc>
              </a:tr>
              <a:tr h="26446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802.11af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2014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 2015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 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has </a:t>
            </a:r>
            <a:r>
              <a:rPr lang="en-AU" dirty="0" smtClean="0"/>
              <a:t>9 standards </a:t>
            </a:r>
            <a:r>
              <a:rPr lang="en-AU" dirty="0"/>
              <a:t>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283262"/>
              </p:ext>
            </p:extLst>
          </p:nvPr>
        </p:nvGraphicFramePr>
        <p:xfrm>
          <a:off x="107504" y="1981200"/>
          <a:ext cx="8839200" cy="37979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2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2014</a:t>
                      </a:r>
                      <a:endParaRPr lang="en-AU" sz="12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 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n-AU" sz="12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sent in Nov</a:t>
                      </a:r>
                      <a:endParaRPr lang="en-AU" sz="12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Mar 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2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</a:t>
                      </a:r>
                      <a:endParaRPr lang="en-AU" sz="12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Mar 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200" b="1" kern="1200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16</a:t>
                      </a:r>
                      <a:endParaRPr lang="en-AU" sz="1200" b="1" kern="1200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2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802.1AX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May 15</a:t>
                      </a:r>
                      <a:endParaRPr lang="en-AU" sz="12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en-AU" sz="12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 15</a:t>
                      </a:r>
                      <a:endParaRPr lang="en-AU" sz="12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AU" sz="12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comments</a:t>
                      </a:r>
                      <a:endParaRPr lang="en-AU" sz="12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802.1BA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2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Sep 15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n-AU" sz="12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sent in Nov</a:t>
                      </a:r>
                      <a:endParaRPr lang="en-AU" sz="12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802.1BR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2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2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15</a:t>
                      </a:r>
                      <a:endParaRPr lang="en-AU" sz="12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n-AU" sz="12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sent in Nov</a:t>
                      </a:r>
                      <a:endParaRPr lang="en-AU" sz="12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process</a:t>
                      </a:r>
                      <a:endParaRPr lang="en-AU" sz="12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2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802.22b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AU" sz="12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process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2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802.3bx</a:t>
                      </a:r>
                      <a:endParaRPr lang="en-A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AU" sz="12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process</a:t>
                      </a:r>
                      <a:endParaRPr lang="en-AU" sz="12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2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63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Atlanta on PSDO processes &amp;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Continue executing PSDO processes</a:t>
            </a:r>
          </a:p>
          <a:p>
            <a:r>
              <a:rPr lang="en-AU" dirty="0" smtClean="0"/>
              <a:t>Prepare for next SC6 meeting</a:t>
            </a:r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20389</TotalTime>
  <Words>456</Words>
  <Application>Microsoft Office PowerPoint</Application>
  <PresentationFormat>On-screen Show (4:3)</PresentationFormat>
  <Paragraphs>167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IEEE 802 JTC1 SC closing report (Nov 2015)</vt:lpstr>
      <vt:lpstr>Abstract</vt:lpstr>
      <vt:lpstr>The SC did not have a great deal of work this week and only one session was required</vt:lpstr>
      <vt:lpstr>IEEE 802 has pushed 16 standards completely through the PSDO ratification process …</vt:lpstr>
      <vt:lpstr>… and has 9 standards in the pipeline for ratification under the PSDO</vt:lpstr>
      <vt:lpstr>The SC will focus in Atlanta on PSDO processes &amp; prep’ing for next SC6 meeting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816</cp:revision>
  <cp:lastPrinted>1998-02-10T13:28:06Z</cp:lastPrinted>
  <dcterms:created xsi:type="dcterms:W3CDTF">2004-12-02T14:01:45Z</dcterms:created>
  <dcterms:modified xsi:type="dcterms:W3CDTF">2015-11-12T23:45:37Z</dcterms:modified>
</cp:coreProperties>
</file>