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4660"/>
  </p:normalViewPr>
  <p:slideViewPr>
    <p:cSldViewPr>
      <p:cViewPr varScale="1">
        <p:scale>
          <a:sx n="109" d="100"/>
          <a:sy n="109" d="100"/>
        </p:scale>
        <p:origin x="-75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2015-11-12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Nov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Nov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1458r0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5/omniran-15-0054-00-CF00-5g-scope-and-requirements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Nov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 </a:t>
            </a: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smtClean="0"/>
              <a:t>TG Status </a:t>
            </a:r>
            <a:r>
              <a:rPr lang="en-US" dirty="0"/>
              <a:t>Report</a:t>
            </a:r>
            <a:br>
              <a:rPr lang="en-US" dirty="0"/>
            </a:br>
            <a:r>
              <a:rPr lang="en-US" dirty="0"/>
              <a:t>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68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</a:t>
            </a:r>
            <a:r>
              <a:rPr lang="en-GB" sz="2000" b="0" dirty="0" smtClean="0"/>
              <a:t>-</a:t>
            </a:r>
            <a:r>
              <a:rPr lang="en-GB" sz="2000" b="0" dirty="0" smtClean="0"/>
              <a:t>11</a:t>
            </a:r>
            <a:r>
              <a:rPr lang="en-GB" sz="2000" b="0" dirty="0" smtClean="0"/>
              <a:t>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370435"/>
              </p:ext>
            </p:extLst>
          </p:nvPr>
        </p:nvGraphicFramePr>
        <p:xfrm>
          <a:off x="508000" y="3616722"/>
          <a:ext cx="81565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616722"/>
                        <a:ext cx="815657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9279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OmniRAN</a:t>
            </a:r>
            <a:r>
              <a:rPr lang="en-US" dirty="0" smtClean="0"/>
              <a:t> TG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TG maintains a Wiki page on mentor to reflect its status and achievements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2"/>
              </a:rPr>
              <a:t>https://mentor.ieee.org/omniran/bp/StartPage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Also showing meeting announcements and conference call dial-in information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err="1" smtClean="0"/>
              <a:t>filespace</a:t>
            </a:r>
            <a:r>
              <a:rPr lang="en-US" dirty="0" smtClean="0"/>
              <a:t> on mentor is used for contributions and meeting documents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3"/>
              </a:rPr>
              <a:t>https://mentor.ieee.org/omniran/documents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FYI: </a:t>
            </a:r>
            <a:r>
              <a:rPr lang="en-US" dirty="0" err="1" smtClean="0"/>
              <a:t>OmniRAN</a:t>
            </a:r>
            <a:r>
              <a:rPr lang="en-US" dirty="0" smtClean="0"/>
              <a:t> P802.1 PAR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4"/>
              </a:rPr>
              <a:t>https://development.standards.ieee.org/get-file/P802.1CF.pdf?t=81644900003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Nov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Dallas, TX meeting, Nov 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608512"/>
          </a:xfrm>
        </p:spPr>
        <p:txBody>
          <a:bodyPr>
            <a:normAutofit fontScale="850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Review and discussion of </a:t>
            </a:r>
            <a:r>
              <a:rPr lang="en-US" dirty="0" smtClean="0"/>
              <a:t>P802.1CF contributions </a:t>
            </a:r>
            <a:r>
              <a:rPr lang="en-US" dirty="0" smtClean="0"/>
              <a:t>on 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Detailed </a:t>
            </a:r>
            <a:r>
              <a:rPr lang="en-US" dirty="0"/>
              <a:t>Information for Network Reference </a:t>
            </a:r>
            <a:r>
              <a:rPr lang="en-US" dirty="0" smtClean="0"/>
              <a:t>Model, 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Fault </a:t>
            </a:r>
            <a:r>
              <a:rPr lang="en-US" dirty="0"/>
              <a:t>Diagnosis and </a:t>
            </a:r>
            <a:r>
              <a:rPr lang="en-US" dirty="0" smtClean="0"/>
              <a:t>Maintenance, 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Data </a:t>
            </a:r>
            <a:r>
              <a:rPr lang="en-US" dirty="0" smtClean="0"/>
              <a:t>path establishment, relocation and teardown, and on 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Network </a:t>
            </a:r>
            <a:r>
              <a:rPr lang="en-US" dirty="0" smtClean="0"/>
              <a:t>Setup for unlicensed spectrum. </a:t>
            </a:r>
            <a:endParaRPr lang="en-US" dirty="0"/>
          </a:p>
          <a:p>
            <a:pPr lvl="2">
              <a:buFont typeface="Arial"/>
              <a:buChar char="•"/>
            </a:pPr>
            <a:r>
              <a:rPr lang="en-US" dirty="0" smtClean="0"/>
              <a:t>Further refinements </a:t>
            </a:r>
            <a:r>
              <a:rPr lang="en-US" dirty="0" smtClean="0"/>
              <a:t>needed before inclusion into the draft specification text.</a:t>
            </a:r>
          </a:p>
          <a:p>
            <a:pPr>
              <a:buFont typeface="Arial"/>
              <a:buChar char="•"/>
            </a:pPr>
            <a:r>
              <a:rPr lang="en-US" dirty="0" smtClean="0"/>
              <a:t>Informative contribution on Distributed CCAP Architectures.</a:t>
            </a:r>
          </a:p>
          <a:p>
            <a:pPr>
              <a:buFont typeface="Arial"/>
              <a:buChar char="•"/>
            </a:pPr>
            <a:r>
              <a:rPr lang="en-US" dirty="0" smtClean="0"/>
              <a:t>Review </a:t>
            </a:r>
            <a:r>
              <a:rPr lang="en-US" dirty="0" smtClean="0"/>
              <a:t>of </a:t>
            </a:r>
            <a:r>
              <a:rPr lang="en-US" dirty="0" smtClean="0"/>
              <a:t>initial draft text for </a:t>
            </a:r>
            <a:r>
              <a:rPr lang="en-US" dirty="0" smtClean="0"/>
              <a:t>P802.1CF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Clean-up of editorial issues and alignment of terminology and content</a:t>
            </a:r>
          </a:p>
          <a:p>
            <a:pPr>
              <a:buFont typeface="Arial"/>
              <a:buChar char="•"/>
            </a:pPr>
            <a:r>
              <a:rPr lang="en-US" dirty="0" smtClean="0"/>
              <a:t>Special session on ‘5G requirements in scope of P 802.1CF’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Discussion guided by contribution </a:t>
            </a:r>
            <a:r>
              <a:rPr lang="en-US" dirty="0" smtClean="0"/>
              <a:t>on network </a:t>
            </a:r>
            <a:r>
              <a:rPr lang="en-US" dirty="0" smtClean="0"/>
              <a:t>requirements of NGMN 5G </a:t>
            </a:r>
            <a:r>
              <a:rPr lang="en-US" dirty="0" smtClean="0"/>
              <a:t>whitepaper </a:t>
            </a:r>
            <a:r>
              <a:rPr lang="en-US" dirty="0" smtClean="0">
                <a:sym typeface="Wingdings"/>
              </a:rPr>
              <a:t> more on next slide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Review </a:t>
            </a:r>
            <a:r>
              <a:rPr lang="en-US" dirty="0" smtClean="0"/>
              <a:t>of P802.1CF project plan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Creation </a:t>
            </a:r>
            <a:r>
              <a:rPr lang="en-US" dirty="0" smtClean="0"/>
              <a:t>of initial Draft P802.1CF document after Jan 2016 meeting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Assumed timeline within current scope: </a:t>
            </a:r>
            <a:br>
              <a:rPr lang="en-US" dirty="0" smtClean="0"/>
            </a:br>
            <a:r>
              <a:rPr lang="en-US" dirty="0" smtClean="0"/>
              <a:t>initial TG ballot March 2016, LB Nov 2016, SB Jul 2017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OmniRAN TG Discussions</a:t>
            </a:r>
            <a:br>
              <a:rPr lang="en-US" smtClean="0"/>
            </a:br>
            <a:r>
              <a:rPr lang="en-US" smtClean="0"/>
              <a:t>‘5G requirements in scope of P802.1CF’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Special 2hrs session on Nov. 10th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Well attended by industry</a:t>
            </a:r>
          </a:p>
          <a:p>
            <a:pPr>
              <a:buFont typeface="Arial"/>
              <a:buChar char="•"/>
            </a:pPr>
            <a:r>
              <a:rPr lang="en-US" dirty="0" smtClean="0"/>
              <a:t>Guiding presentation: “5G scope and requirements”</a:t>
            </a:r>
          </a:p>
          <a:p>
            <a:pPr marL="800100" lvl="1">
              <a:buFont typeface="Arial"/>
              <a:buChar char="•"/>
            </a:pPr>
            <a:r>
              <a:rPr lang="en-US" dirty="0" smtClean="0">
                <a:hlinkClick r:id="rId2"/>
              </a:rPr>
              <a:t>https://mentor.ieee.org/omniran/dcn/15/omniran-15-0054-00-CF00-5g-scope-and-requirements.pptx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Presentation and discussion showed that P802.1CF might be well suited as the basis to address the network requirements stated in NGMN 5G whitepaper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However not addressing wide-area high mobility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Nov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91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Looking forward to next session in </a:t>
            </a:r>
            <a:br>
              <a:rPr lang="en-US" smtClean="0"/>
            </a:br>
            <a:r>
              <a:rPr lang="en-US" smtClean="0"/>
              <a:t>Atlanta, January 18-21,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Envisioned topics: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Further contributions on open sections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Adoption of text contributions to the draft text</a:t>
            </a:r>
          </a:p>
          <a:p>
            <a:pPr>
              <a:buFont typeface="Arial"/>
              <a:buChar char="•"/>
            </a:pPr>
            <a:r>
              <a:rPr lang="en-US" dirty="0" smtClean="0"/>
              <a:t>Conference call: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December 10th, 10:00 AM ET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Dial-in details on </a:t>
            </a:r>
            <a:r>
              <a:rPr lang="en-US" dirty="0" err="1" smtClean="0"/>
              <a:t>OmniRAN</a:t>
            </a:r>
            <a:r>
              <a:rPr lang="en-US" dirty="0" smtClean="0"/>
              <a:t> TG Wiki page on mentor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https://mentor.ieee.org/omniran/bp/StartPage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Review contributions invited in Nov meeting to conclude on next draft text revision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Nov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410</Words>
  <Application>Microsoft Macintosh PowerPoint</Application>
  <PresentationFormat>On-screen Show (4:3)</PresentationFormat>
  <Paragraphs>60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Document</vt:lpstr>
      <vt:lpstr>IEEE 802.1 OmniRAN TG Status Report to IEEE 802 WGs</vt:lpstr>
      <vt:lpstr>IEEE 802.1 OmniRAN TG Resources</vt:lpstr>
      <vt:lpstr>OmniRAN TG Achievements Dallas, TX meeting, Nov 9th – 12th </vt:lpstr>
      <vt:lpstr>OmniRAN TG Discussions ‘5G requirements in scope of P802.1CF’</vt:lpstr>
      <vt:lpstr>Looking forward to next session in  Atlanta, January 18-21, 2016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Max Riegel</cp:lastModifiedBy>
  <cp:revision>13</cp:revision>
  <cp:lastPrinted>1601-01-01T00:00:00Z</cp:lastPrinted>
  <dcterms:created xsi:type="dcterms:W3CDTF">2014-04-14T10:59:07Z</dcterms:created>
  <dcterms:modified xsi:type="dcterms:W3CDTF">2015-11-12T22:13:08Z</dcterms:modified>
</cp:coreProperties>
</file>