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0" r:id="rId5"/>
    <p:sldId id="282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0" autoAdjust="0"/>
  </p:normalViewPr>
  <p:slideViewPr>
    <p:cSldViewPr>
      <p:cViewPr>
        <p:scale>
          <a:sx n="60" d="100"/>
          <a:sy n="60" d="100"/>
        </p:scale>
        <p:origin x="-142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802.11-15/1457r0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10-00ax-evaluation-methodology.docx" TargetMode="External"/><Relationship Id="rId2" Type="http://schemas.openxmlformats.org/officeDocument/2006/relationships/hyperlink" Target="https://mentor.ieee.org/802.11/dcn/15/11-15-0132-07-00ax-spec-framewor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14-00ax-simulation-scenario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232-04-00ax-tgax-november-2015-meeting-agenda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November 2015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November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2015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November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114800"/>
          </a:xfrm>
        </p:spPr>
        <p:txBody>
          <a:bodyPr/>
          <a:lstStyle/>
          <a:p>
            <a:r>
              <a:rPr lang="en-CA" sz="2000" dirty="0" smtClean="0"/>
              <a:t>Passed a number of affecting all aspects of the TG Specification Framework.</a:t>
            </a:r>
          </a:p>
          <a:p>
            <a:pPr lvl="1"/>
            <a:r>
              <a:rPr lang="en-CA" sz="1600" dirty="0" smtClean="0"/>
              <a:t>PHY</a:t>
            </a:r>
          </a:p>
          <a:p>
            <a:pPr lvl="1"/>
            <a:r>
              <a:rPr lang="en-CA" sz="1600" dirty="0" smtClean="0"/>
              <a:t>MAC</a:t>
            </a:r>
          </a:p>
          <a:p>
            <a:pPr lvl="1"/>
            <a:r>
              <a:rPr lang="en-CA" sz="1600" dirty="0" smtClean="0"/>
              <a:t>MU</a:t>
            </a:r>
          </a:p>
          <a:p>
            <a:pPr lvl="1"/>
            <a:r>
              <a:rPr lang="en-CA" sz="1600" dirty="0" smtClean="0"/>
              <a:t>SR</a:t>
            </a:r>
          </a:p>
          <a:p>
            <a:r>
              <a:rPr lang="en-CA" sz="2000" dirty="0" smtClean="0"/>
              <a:t>Latest revisions of the Specification Framework is available </a:t>
            </a:r>
            <a:r>
              <a:rPr lang="en-CA" sz="2000" dirty="0" smtClean="0"/>
              <a:t>at:</a:t>
            </a:r>
            <a:endParaRPr lang="en-CA" sz="2000" dirty="0" smtClean="0"/>
          </a:p>
          <a:p>
            <a:pPr lvl="1"/>
            <a:r>
              <a:rPr lang="en-CA" sz="1800" dirty="0" smtClean="0">
                <a:hlinkClick r:id="rId2"/>
              </a:rPr>
              <a:t>https://</a:t>
            </a:r>
            <a:r>
              <a:rPr lang="en-CA" sz="1800" dirty="0" smtClean="0">
                <a:hlinkClick r:id="rId2"/>
              </a:rPr>
              <a:t>mentor.ieee.org/802.11/dcn/15/11-15-0132-09-00ax-spec-framework.docx</a:t>
            </a:r>
            <a:r>
              <a:rPr lang="en-CA" sz="1800" dirty="0" smtClean="0"/>
              <a:t> </a:t>
            </a:r>
            <a:endParaRPr lang="en-CA" sz="2000" dirty="0" smtClean="0"/>
          </a:p>
          <a:p>
            <a:r>
              <a:rPr lang="en-CA" sz="2000" dirty="0" smtClean="0"/>
              <a:t>Other TG documents</a:t>
            </a:r>
            <a:endParaRPr lang="en-CA" sz="2200" b="0" dirty="0" smtClean="0">
              <a:hlinkClick r:id="rId3"/>
            </a:endParaRPr>
          </a:p>
          <a:p>
            <a:pPr lvl="1"/>
            <a:r>
              <a:rPr lang="en-CA" sz="1800" dirty="0" smtClean="0">
                <a:hlinkClick r:id="rId3"/>
              </a:rPr>
              <a:t>https</a:t>
            </a:r>
            <a:r>
              <a:rPr lang="en-CA" sz="1800" dirty="0" smtClean="0">
                <a:hlinkClick r:id="rId3"/>
              </a:rPr>
              <a:t>://</a:t>
            </a:r>
            <a:r>
              <a:rPr lang="en-CA" sz="1800" dirty="0" smtClean="0">
                <a:hlinkClick r:id="rId3"/>
              </a:rPr>
              <a:t>mentor.ieee.org/802.11/dcn/14/11-14-0571-11-00ax-evaluation-methodology.docx</a:t>
            </a:r>
            <a:r>
              <a:rPr lang="en-CA" sz="1800" dirty="0" smtClean="0"/>
              <a:t> </a:t>
            </a:r>
            <a:endParaRPr lang="en-CA" sz="1800" dirty="0" smtClean="0"/>
          </a:p>
          <a:p>
            <a:pPr lvl="1"/>
            <a:r>
              <a:rPr lang="en-CA" sz="1800" dirty="0" smtClean="0">
                <a:hlinkClick r:id="rId4"/>
              </a:rPr>
              <a:t>https://</a:t>
            </a:r>
            <a:r>
              <a:rPr lang="en-CA" sz="1800" dirty="0" smtClean="0">
                <a:hlinkClick r:id="rId4"/>
              </a:rPr>
              <a:t>mentor.ieee.org/802.11/dcn/14/11-14-0980-16-00ax-simulation-scenarios.docx</a:t>
            </a:r>
            <a:r>
              <a:rPr lang="en-CA" sz="1800" dirty="0" smtClean="0"/>
              <a:t> </a:t>
            </a:r>
            <a:endParaRPr lang="en-CA" sz="2000" dirty="0" smtClean="0"/>
          </a:p>
          <a:p>
            <a:pPr lvl="1"/>
            <a:r>
              <a:rPr lang="en-CA" sz="1600" dirty="0" smtClean="0">
                <a:hlinkClick r:id="rId5"/>
              </a:rPr>
              <a:t>https://mentor.ieee.org/802.11/dcn/14/11-14-0882-04-00ax-tgax-channel-model-document.docx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 smtClean="0"/>
              <a:t> </a:t>
            </a:r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received </a:t>
            </a:r>
            <a:r>
              <a:rPr lang="en-CA" dirty="0" smtClean="0"/>
              <a:t>over 70</a:t>
            </a:r>
            <a:r>
              <a:rPr lang="en-CA" dirty="0" smtClean="0"/>
              <a:t> </a:t>
            </a:r>
            <a:r>
              <a:rPr lang="en-CA" dirty="0" smtClean="0"/>
              <a:t>technical </a:t>
            </a:r>
            <a:r>
              <a:rPr lang="en-CA" dirty="0" smtClean="0"/>
              <a:t>submissions.</a:t>
            </a:r>
          </a:p>
          <a:p>
            <a:pPr lvl="1"/>
            <a:r>
              <a:rPr lang="en-CA" dirty="0" smtClean="0"/>
              <a:t>27 PHY submissions</a:t>
            </a:r>
          </a:p>
          <a:p>
            <a:pPr lvl="1"/>
            <a:r>
              <a:rPr lang="en-CA" dirty="0" smtClean="0"/>
              <a:t>14 MAC Submissions</a:t>
            </a:r>
          </a:p>
          <a:p>
            <a:pPr lvl="1"/>
            <a:r>
              <a:rPr lang="en-CA" dirty="0" smtClean="0"/>
              <a:t>12 MU Submissions</a:t>
            </a:r>
          </a:p>
          <a:p>
            <a:pPr lvl="1"/>
            <a:r>
              <a:rPr lang="en-CA" dirty="0" smtClean="0"/>
              <a:t>8 SR submissions</a:t>
            </a:r>
          </a:p>
          <a:p>
            <a:pPr lvl="1"/>
            <a:r>
              <a:rPr lang="en-CA" dirty="0" smtClean="0"/>
              <a:t>8 submissions addressing TG issues</a:t>
            </a:r>
            <a:endParaRPr lang="en-CA" dirty="0" smtClean="0"/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mentor.ieee.org/802.11/dcn/15/11-15-1232-04-00ax-tgax-november-2015-meeting-agenda.ppt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2015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2016 </a:t>
            </a:r>
            <a:r>
              <a:rPr lang="en-US" dirty="0" smtClean="0"/>
              <a:t>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to advance the TG documents based on submissions.</a:t>
            </a:r>
          </a:p>
          <a:p>
            <a:pPr lvl="1"/>
            <a:r>
              <a:rPr lang="en-US" sz="2400" dirty="0" smtClean="0"/>
              <a:t>Priority to the TG Specification Framework document.</a:t>
            </a:r>
          </a:p>
          <a:p>
            <a:r>
              <a:rPr lang="en-US" sz="2800" dirty="0" smtClean="0"/>
              <a:t>TG timeline indicates draft D0.1 will be available in January 2016.</a:t>
            </a:r>
          </a:p>
          <a:p>
            <a:r>
              <a:rPr lang="en-US" sz="2800" dirty="0" smtClean="0"/>
              <a:t>Technical presentations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2015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Thursday </a:t>
            </a:r>
            <a:r>
              <a:rPr lang="en-US" sz="2800" dirty="0" smtClean="0"/>
              <a:t>December </a:t>
            </a:r>
            <a:r>
              <a:rPr lang="en-US" sz="2800" dirty="0" smtClean="0"/>
              <a:t>10</a:t>
            </a:r>
            <a:r>
              <a:rPr lang="en-US" sz="2800" dirty="0" smtClean="0"/>
              <a:t>	10:00 – 12:00 ET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2142</TotalTime>
  <Words>277</Words>
  <Application>Microsoft Office PowerPoint</Application>
  <PresentationFormat>On-screen Show (4:3)</PresentationFormat>
  <Paragraphs>69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November 2015 Closing Report</vt:lpstr>
      <vt:lpstr>Abstract</vt:lpstr>
      <vt:lpstr>Work Completed – TG Documents</vt:lpstr>
      <vt:lpstr>Work Completed – Technical Presentations</vt:lpstr>
      <vt:lpstr>January 2016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o00903653</cp:lastModifiedBy>
  <cp:revision>317</cp:revision>
  <cp:lastPrinted>1998-02-10T13:28:06Z</cp:lastPrinted>
  <dcterms:created xsi:type="dcterms:W3CDTF">2008-11-13T20:03:38Z</dcterms:created>
  <dcterms:modified xsi:type="dcterms:W3CDTF">2015-11-12T21:50:07Z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1447364272</vt:lpwstr>
  </property>
</Properties>
</file>