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79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64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802.11-15/1453r0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dirty="0" smtClean="0"/>
              <a:t>November 2015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November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2015-11-13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5959"/>
              </p:ext>
            </p:extLst>
          </p:nvPr>
        </p:nvGraphicFramePr>
        <p:xfrm>
          <a:off x="533400" y="2660650"/>
          <a:ext cx="80772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Document" r:id="rId4" imgW="8702097" imgH="4142221" progId="Word.Document.8">
                  <p:embed/>
                </p:oleObj>
              </mc:Choice>
              <mc:Fallback>
                <p:oleObj name="Document" r:id="rId4" imgW="8702097" imgH="414222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8077200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Dallas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Sponsor Ballot for Draft 5.0 </a:t>
            </a:r>
            <a:r>
              <a:rPr lang="en-US" altLang="ko-KR" dirty="0"/>
              <a:t>closed </a:t>
            </a:r>
            <a:r>
              <a:rPr lang="en-US" altLang="ko-KR" dirty="0" smtClean="0"/>
              <a:t>November 5 </a:t>
            </a:r>
            <a:endParaRPr lang="en-US" altLang="ko-KR" baseline="30000" dirty="0"/>
          </a:p>
          <a:p>
            <a:pPr lvl="1"/>
            <a:r>
              <a:rPr lang="en-US" altLang="ko-KR" dirty="0" smtClean="0"/>
              <a:t>552 </a:t>
            </a:r>
            <a:r>
              <a:rPr lang="en-US" altLang="ko-KR" dirty="0"/>
              <a:t>comments </a:t>
            </a:r>
            <a:r>
              <a:rPr lang="en-US" altLang="ko-KR" dirty="0" smtClean="0"/>
              <a:t>received</a:t>
            </a:r>
          </a:p>
          <a:p>
            <a:r>
              <a:rPr lang="en-US" altLang="ko-KR" dirty="0"/>
              <a:t>Total </a:t>
            </a:r>
            <a:r>
              <a:rPr lang="en-US" altLang="ko-KR" dirty="0" smtClean="0"/>
              <a:t>226 comments </a:t>
            </a:r>
            <a:r>
              <a:rPr lang="en-US" altLang="ko-KR" dirty="0"/>
              <a:t>with </a:t>
            </a:r>
            <a:r>
              <a:rPr lang="en-US" altLang="ko-KR" dirty="0" smtClean="0"/>
              <a:t>7 </a:t>
            </a:r>
            <a:r>
              <a:rPr lang="en-US" altLang="ko-KR" dirty="0"/>
              <a:t>submissions addressed in this </a:t>
            </a:r>
            <a:r>
              <a:rPr lang="en-US" altLang="ko-KR" dirty="0" smtClean="0"/>
              <a:t>week</a:t>
            </a:r>
            <a:endParaRPr lang="en-US" altLang="ko-KR" dirty="0"/>
          </a:p>
          <a:p>
            <a:pPr lvl="1"/>
            <a:r>
              <a:rPr lang="en-US" altLang="ko-KR" dirty="0" smtClean="0"/>
              <a:t>326 </a:t>
            </a:r>
            <a:r>
              <a:rPr lang="en-US" altLang="ko-KR" dirty="0"/>
              <a:t>comments unresolved after </a:t>
            </a:r>
            <a:r>
              <a:rPr lang="en-US" altLang="ko-KR" dirty="0" smtClean="0"/>
              <a:t>November F2F meeting</a:t>
            </a:r>
          </a:p>
          <a:p>
            <a:pPr lvl="2"/>
            <a:r>
              <a:rPr lang="en-US" altLang="ko-KR" sz="2000" dirty="0"/>
              <a:t>SB0 comment spreadsheet: </a:t>
            </a:r>
            <a:r>
              <a:rPr lang="en-US" altLang="ko-KR" sz="2000" dirty="0" smtClean="0"/>
              <a:t>11-15/1292r0</a:t>
            </a:r>
            <a:endParaRPr lang="en-US" altLang="ko-KR" sz="2000" dirty="0"/>
          </a:p>
          <a:p>
            <a:pPr lvl="1"/>
            <a:r>
              <a:rPr lang="en-US" altLang="ko-KR" dirty="0" smtClean="0"/>
              <a:t>Regarding the IP </a:t>
            </a:r>
            <a:r>
              <a:rPr lang="en-US" altLang="ko-KR" dirty="0"/>
              <a:t>related </a:t>
            </a:r>
            <a:r>
              <a:rPr lang="en-US" altLang="ko-KR" dirty="0" smtClean="0"/>
              <a:t>comment (CID 8286), </a:t>
            </a:r>
            <a:r>
              <a:rPr lang="en-US" altLang="ko-KR" dirty="0" err="1" smtClean="0"/>
              <a:t>TGah</a:t>
            </a:r>
            <a:r>
              <a:rPr lang="en-US" altLang="ko-KR" dirty="0" smtClean="0"/>
              <a:t> BRC approved to forward that comment to IEEE-SA </a:t>
            </a:r>
            <a:r>
              <a:rPr lang="en-US" altLang="ko-KR" dirty="0" err="1"/>
              <a:t>PatCom</a:t>
            </a:r>
            <a:r>
              <a:rPr lang="en-US" altLang="ko-KR" dirty="0"/>
              <a:t> for consideration at December 2015 meeting and ask for feedback for resolving that </a:t>
            </a:r>
            <a:r>
              <a:rPr lang="en-US" altLang="ko-KR" dirty="0" smtClean="0"/>
              <a:t>CID</a:t>
            </a:r>
            <a:endParaRPr lang="en-US" altLang="ko-KR" dirty="0"/>
          </a:p>
          <a:p>
            <a:r>
              <a:rPr lang="en-US" altLang="ko-KR" dirty="0"/>
              <a:t>Instructed the editor to generate Draft </a:t>
            </a:r>
            <a:r>
              <a:rPr lang="en-US" altLang="ko-KR" dirty="0" smtClean="0"/>
              <a:t>5.1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Resolve 326 remaining comments during teleconferences and January F2F meeting (if necessary) and </a:t>
            </a:r>
            <a:r>
              <a:rPr lang="en-US" altLang="ko-KR" dirty="0" smtClean="0"/>
              <a:t>start </a:t>
            </a:r>
            <a:r>
              <a:rPr lang="en-US" altLang="ko-KR" dirty="0" smtClean="0"/>
              <a:t>a </a:t>
            </a:r>
            <a:r>
              <a:rPr lang="en-US" altLang="ko-KR" dirty="0" smtClean="0"/>
              <a:t>Recirculation Sponsor Ballot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Weekly teleconferences between Nov 24</a:t>
            </a:r>
            <a:r>
              <a:rPr lang="en-US" altLang="ko-KR" baseline="30000" dirty="0"/>
              <a:t>th  </a:t>
            </a:r>
            <a:r>
              <a:rPr lang="en-US" altLang="ko-KR" dirty="0"/>
              <a:t>2015 and March 8</a:t>
            </a:r>
            <a:r>
              <a:rPr lang="en-US" altLang="ko-KR" baseline="30000" dirty="0"/>
              <a:t>th</a:t>
            </a:r>
            <a:r>
              <a:rPr lang="en-US" altLang="ko-KR" dirty="0"/>
              <a:t> 2016</a:t>
            </a:r>
          </a:p>
          <a:p>
            <a:pPr lvl="1">
              <a:defRPr/>
            </a:pPr>
            <a:r>
              <a:rPr lang="en-US" altLang="ja-JP" dirty="0"/>
              <a:t>Tuesday 8PM ET</a:t>
            </a:r>
            <a:r>
              <a:rPr lang="ja-JP" altLang="en-US" dirty="0"/>
              <a:t> </a:t>
            </a:r>
            <a:r>
              <a:rPr lang="en-US" altLang="ja-JP" dirty="0"/>
              <a:t>for 2.5 hours</a:t>
            </a:r>
          </a:p>
          <a:p>
            <a:pPr marL="609600" indent="-609600"/>
            <a:endParaRPr lang="en-US" altLang="ko-KR" dirty="0"/>
          </a:p>
          <a:p>
            <a:pPr marL="609600" indent="-60960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</a:t>
            </a:r>
            <a:r>
              <a:rPr lang="en-US" altLang="ko-KR" strike="sngStrike" dirty="0" smtClean="0"/>
              <a:t>November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October</a:t>
            </a:r>
            <a:r>
              <a:rPr lang="en-US" altLang="ko-KR" dirty="0" smtClean="0"/>
              <a:t> 2015 </a:t>
            </a:r>
            <a:endParaRPr lang="en-US" altLang="ko-KR" dirty="0"/>
          </a:p>
          <a:p>
            <a:r>
              <a:rPr lang="en-US" altLang="ko-KR" dirty="0"/>
              <a:t>Initial Recirculation Sponsor Ballot : </a:t>
            </a:r>
            <a:r>
              <a:rPr lang="en-US" altLang="ko-KR" strike="sngStrike" dirty="0" smtClean="0"/>
              <a:t>March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January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2016</a:t>
            </a:r>
            <a:endParaRPr lang="en-US" altLang="ko-KR" dirty="0"/>
          </a:p>
          <a:p>
            <a:r>
              <a:rPr lang="en-US" altLang="ko-KR" dirty="0"/>
              <a:t>EC Approval : July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July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2444</TotalTime>
  <Words>272</Words>
  <Application>Microsoft Office PowerPoint</Application>
  <PresentationFormat>화면 슬라이드 쇼(4:3)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802.11ah Closing Report for November 2015</vt:lpstr>
      <vt:lpstr>Abstract</vt:lpstr>
      <vt:lpstr>Activity in TGah</vt:lpstr>
      <vt:lpstr>Going forward</vt:lpstr>
      <vt:lpstr>Teleconference</vt:lpstr>
      <vt:lpstr>TGah Timeline – Updated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277</cp:revision>
  <cp:lastPrinted>1998-02-10T13:28:06Z</cp:lastPrinted>
  <dcterms:created xsi:type="dcterms:W3CDTF">2009-11-09T00:32:22Z</dcterms:created>
  <dcterms:modified xsi:type="dcterms:W3CDTF">2015-11-12T23:08:18Z</dcterms:modified>
</cp:coreProperties>
</file>