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298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89952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 smtClean="0"/>
              <a:t>Nov</a:t>
            </a:r>
            <a:r>
              <a:rPr lang="en-US" sz="1800" b="1" dirty="0" smtClean="0"/>
              <a:t>ember </a:t>
            </a:r>
            <a:r>
              <a:rPr lang="en-US" sz="1800" b="1" dirty="0" smtClean="0"/>
              <a:t>2015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802.11-15/1438r0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 smtClean="0"/>
              <a:t>Submission	Slide </a:t>
            </a:r>
            <a:fld id="{77B4D580-F81A-477B-82FA-805B1E489321}" type="slidenum">
              <a:rPr lang="en-US" smtClean="0"/>
              <a:t>‹#›</a:t>
            </a:fld>
            <a:r>
              <a:rPr lang="en-US" dirty="0" smtClean="0"/>
              <a:t>	Mark Hamilton,</a:t>
            </a:r>
            <a:r>
              <a:rPr lang="en-US" baseline="0" dirty="0" smtClean="0"/>
              <a:t> Ruckus Wireless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34-03-0arc-arc-sc-agenda-nov-2015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540-05-0arc-updates-to-revmc-5-1-5.docx" TargetMode="External"/><Relationship Id="rId5" Type="http://schemas.openxmlformats.org/officeDocument/2006/relationships/hyperlink" Target="https://mentor.ieee.org/802.11/dcn/15/11-15-1261-03-0arc-multicast-performance-optimization-features-overview-for-ietf-nov-2015.ppt" TargetMode="External"/><Relationship Id="rId4" Type="http://schemas.openxmlformats.org/officeDocument/2006/relationships/hyperlink" Target="https://mentor.ieee.org/802.11/dcn/15/11-15-0555-06-0arc-normative-ds-sap-proposal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376-00-0arc-update-on-3gpp-ran3-multi-rat-joint-coordination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2015-11-11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1618721"/>
              </p:ext>
            </p:extLst>
          </p:nvPr>
        </p:nvGraphicFramePr>
        <p:xfrm>
          <a:off x="515938" y="2286000"/>
          <a:ext cx="7727950" cy="258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Document" r:id="rId4" imgW="8267030" imgH="2760161" progId="Word.Document.8">
                  <p:embed/>
                </p:oleObj>
              </mc:Choice>
              <mc:Fallback>
                <p:oleObj name="Document" r:id="rId4" imgW="8267030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6000"/>
                        <a:ext cx="7727950" cy="2582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Nov</a:t>
            </a:r>
            <a:r>
              <a:rPr lang="en-US" dirty="0" smtClean="0"/>
              <a:t>ember </a:t>
            </a:r>
            <a:r>
              <a:rPr lang="en-US" dirty="0" smtClean="0"/>
              <a:t>2015, </a:t>
            </a:r>
            <a:r>
              <a:rPr lang="en-US" dirty="0" smtClean="0"/>
              <a:t>Dallas meeting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b="0" dirty="0">
                <a:hlinkClick r:id="rId3"/>
              </a:rPr>
              <a:t>https://</a:t>
            </a:r>
            <a:r>
              <a:rPr lang="en-US" b="0" dirty="0" smtClean="0">
                <a:hlinkClick r:id="rId3"/>
              </a:rPr>
              <a:t>mentor.ieee.org/802.11/dcn/15/11-15-1234-03-0arc-arc-sc-agenda-nov-2015.ppt</a:t>
            </a:r>
            <a:r>
              <a:rPr lang="en-US" b="0" dirty="0" smtClean="0"/>
              <a:t>  </a:t>
            </a:r>
            <a:endParaRPr lang="en-US" b="0" dirty="0"/>
          </a:p>
          <a:p>
            <a:pPr>
              <a:spcBef>
                <a:spcPts val="0"/>
              </a:spcBef>
            </a:pPr>
            <a:r>
              <a:rPr lang="en-US" dirty="0" smtClean="0"/>
              <a:t>DS-SAP and Annex R as normative text approved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hlinkClick r:id="rId4"/>
              </a:rPr>
              <a:t>11-15-0555-06-0arc-normative-ds-sap-proposal.docx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Approved by REVmc for roll in to next Draft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 smtClean="0"/>
              <a:t>IETF </a:t>
            </a:r>
            <a:r>
              <a:rPr lang="en-US" dirty="0" smtClean="0"/>
              <a:t>concerns about 802.11 multicast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Reviewed </a:t>
            </a:r>
            <a:r>
              <a:rPr lang="en-US" dirty="0" smtClean="0">
                <a:hlinkClick r:id="rId5"/>
              </a:rPr>
              <a:t>11-15-1261-03-0arc-multicast-performance-optimization-features-overview-for-ietf-nov-2015.ppt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Noted future work is expected, no action at this time</a:t>
            </a:r>
          </a:p>
          <a:p>
            <a:pPr>
              <a:spcBef>
                <a:spcPts val="0"/>
              </a:spcBef>
            </a:pPr>
            <a:r>
              <a:rPr lang="en-US" dirty="0"/>
              <a:t>REVmc Figure 5-1: </a:t>
            </a:r>
            <a:r>
              <a:rPr lang="en-US" b="0" dirty="0" smtClean="0">
                <a:hlinkClick r:id="rId6"/>
              </a:rPr>
              <a:t>11-15-0540-05-0arc-updates-to-revmc-5-1-5.docx</a:t>
            </a:r>
            <a:r>
              <a:rPr lang="en-US" b="0" dirty="0" smtClean="0"/>
              <a:t> </a:t>
            </a:r>
            <a:r>
              <a:rPr lang="en-US" dirty="0" smtClean="0"/>
              <a:t> 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Continued review of Figures 5-1, et </a:t>
            </a:r>
            <a:r>
              <a:rPr lang="en-US" dirty="0" err="1"/>
              <a:t>seq</a:t>
            </a:r>
            <a:r>
              <a:rPr lang="en-US" dirty="0"/>
              <a:t>, in REVmc D4.0, in response to Sponsor Ballot </a:t>
            </a:r>
            <a:r>
              <a:rPr lang="en-US" dirty="0" smtClean="0"/>
              <a:t>comment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sz="2200" b="0" dirty="0" smtClean="0"/>
              <a:t>Agreed AP and Mesh STA structure diagrams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Started discussion on Mesh Gate, to be continued</a:t>
            </a:r>
            <a:endParaRPr lang="en-US" sz="2200" b="0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802.11 </a:t>
            </a:r>
            <a:r>
              <a:rPr lang="en-US" dirty="0" smtClean="0"/>
              <a:t>as a </a:t>
            </a:r>
            <a:r>
              <a:rPr lang="en-US" dirty="0" smtClean="0"/>
              <a:t>component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Presentation</a:t>
            </a:r>
            <a:r>
              <a:rPr lang="en-US" sz="2400" dirty="0"/>
              <a:t>: </a:t>
            </a:r>
            <a:r>
              <a:rPr lang="en-US" altLang="en-US" sz="2400" dirty="0">
                <a:hlinkClick r:id="rId3"/>
              </a:rPr>
              <a:t>11-15-1376-00-0arc-update-on-3gpp-ran3-multi-rat-joint-coordination.pptx</a:t>
            </a: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Long discussion on different views of network components and structure:</a:t>
            </a:r>
          </a:p>
          <a:p>
            <a:pPr lvl="2">
              <a:spcBef>
                <a:spcPts val="0"/>
              </a:spcBef>
            </a:pPr>
            <a:r>
              <a:rPr lang="en-US" sz="2200" dirty="0" smtClean="0"/>
              <a:t>3GPP RAN3 view</a:t>
            </a:r>
          </a:p>
          <a:p>
            <a:pPr lvl="2">
              <a:spcBef>
                <a:spcPts val="0"/>
              </a:spcBef>
            </a:pPr>
            <a:r>
              <a:rPr lang="en-US" sz="2200" dirty="0" smtClean="0"/>
              <a:t>“5G view”?</a:t>
            </a:r>
          </a:p>
          <a:p>
            <a:pPr lvl="2">
              <a:spcBef>
                <a:spcPts val="0"/>
              </a:spcBef>
            </a:pPr>
            <a:r>
              <a:rPr lang="en-US" sz="2200" dirty="0" err="1" smtClean="0"/>
              <a:t>OmniRAN</a:t>
            </a:r>
            <a:r>
              <a:rPr lang="en-US" sz="2200" dirty="0" smtClean="0"/>
              <a:t> view</a:t>
            </a:r>
          </a:p>
          <a:p>
            <a:pPr lvl="2">
              <a:spcBef>
                <a:spcPts val="0"/>
              </a:spcBef>
            </a:pPr>
            <a:r>
              <a:rPr lang="en-US" sz="2200" dirty="0" smtClean="0"/>
              <a:t>Device centric versus application/user centric</a:t>
            </a:r>
          </a:p>
          <a:p>
            <a:pPr lvl="2">
              <a:spcBef>
                <a:spcPts val="0"/>
              </a:spcBef>
            </a:pPr>
            <a:r>
              <a:rPr lang="en-US" sz="2200" dirty="0" smtClean="0"/>
              <a:t>To be continued …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n-US" dirty="0"/>
              <a:t>MIB Design Pattern work item: </a:t>
            </a:r>
            <a:r>
              <a:rPr lang="en-US" b="0" dirty="0"/>
              <a:t>No progress this week</a:t>
            </a:r>
          </a:p>
          <a:p>
            <a:pPr>
              <a:spcBef>
                <a:spcPts val="0"/>
              </a:spcBef>
            </a:pPr>
            <a:r>
              <a:rPr lang="en-US" dirty="0"/>
              <a:t>Joint meeting with </a:t>
            </a:r>
            <a:r>
              <a:rPr lang="en-US" dirty="0" err="1" smtClean="0"/>
              <a:t>TGak</a:t>
            </a:r>
            <a:r>
              <a:rPr lang="en-US" dirty="0"/>
              <a:t>: </a:t>
            </a:r>
            <a:r>
              <a:rPr lang="en-US" sz="2200" b="0" dirty="0" smtClean="0"/>
              <a:t>Started discussion on DS relationship to 802.1Q bridges.  </a:t>
            </a:r>
            <a:r>
              <a:rPr lang="en-US" sz="2200" b="0" i="1" dirty="0" smtClean="0"/>
              <a:t>“Where are the DS’ brains?”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31301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</a:t>
            </a:r>
            <a:r>
              <a:rPr lang="en-US" sz="3200" dirty="0" smtClean="0"/>
              <a:t>ne </a:t>
            </a:r>
            <a:r>
              <a:rPr lang="en-US" sz="3200" dirty="0" smtClean="0"/>
              <a:t>planned</a:t>
            </a:r>
            <a:r>
              <a:rPr lang="en-US" sz="3200" dirty="0" smtClean="0"/>
              <a:t>.  Joint with </a:t>
            </a:r>
            <a:r>
              <a:rPr lang="en-US" sz="3200" dirty="0" err="1" smtClean="0"/>
              <a:t>TGaq</a:t>
            </a:r>
            <a:r>
              <a:rPr lang="en-US" sz="3200" dirty="0" smtClean="0"/>
              <a:t> to discuss architectural comments on their LB.  Dec 1, 13:00 ET, </a:t>
            </a:r>
            <a:r>
              <a:rPr lang="en-US" sz="3200" dirty="0" smtClean="0"/>
              <a:t>90</a:t>
            </a:r>
            <a:r>
              <a:rPr lang="en-US" sz="3200" dirty="0" smtClean="0"/>
              <a:t> minutes.</a:t>
            </a:r>
            <a:endParaRPr lang="en-US" sz="3200" dirty="0" smtClean="0"/>
          </a:p>
          <a:p>
            <a:pPr>
              <a:lnSpc>
                <a:spcPct val="90000"/>
              </a:lnSpc>
            </a:pPr>
            <a:r>
              <a:rPr lang="en-US" sz="3200" dirty="0" smtClean="0"/>
              <a:t>Any others will </a:t>
            </a:r>
            <a:r>
              <a:rPr lang="en-US" sz="3200" dirty="0" smtClean="0"/>
              <a:t>schedule with 10 days notice, if needed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2016 </a:t>
            </a:r>
            <a:r>
              <a:rPr lang="en-US" dirty="0" smtClean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Two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 as a component in a larger eco-system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 Architecture topics: Figure 5-1 et </a:t>
            </a:r>
            <a:r>
              <a:rPr lang="en-US" sz="2600" dirty="0" err="1" smtClean="0"/>
              <a:t>seq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/>
              <a:t>DS/AP/Portal architecture </a:t>
            </a:r>
            <a:r>
              <a:rPr lang="en-US" sz="2600" dirty="0" smtClean="0"/>
              <a:t>discussions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One </a:t>
            </a:r>
            <a:r>
              <a:rPr lang="en-US" sz="3000" dirty="0"/>
              <a:t>joint session with </a:t>
            </a:r>
            <a:r>
              <a:rPr lang="en-US" sz="3000" dirty="0" err="1" smtClean="0"/>
              <a:t>TGak</a:t>
            </a:r>
            <a:endParaRPr lang="en-US" sz="30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802.11ak architecture discussions: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GLK ESS concept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“</a:t>
            </a:r>
            <a:r>
              <a:rPr lang="en-US" sz="2400" dirty="0" smtClean="0"/>
              <a:t>Where are a DS’s brains?”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5884</TotalTime>
  <Words>352</Words>
  <Application>Microsoft Office PowerPoint</Application>
  <PresentationFormat>On-screen Show (4:3)</PresentationFormat>
  <Paragraphs>66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</vt:lpstr>
      <vt:lpstr>Teleconference(s)</vt:lpstr>
      <vt:lpstr>January 2016 Plans</vt:lpstr>
    </vt:vector>
  </TitlesOfParts>
  <Company>Calypso Ventures,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155</cp:revision>
  <cp:lastPrinted>1998-02-10T13:28:06Z</cp:lastPrinted>
  <dcterms:created xsi:type="dcterms:W3CDTF">2009-07-15T16:38:20Z</dcterms:created>
  <dcterms:modified xsi:type="dcterms:W3CDTF">2015-11-13T00:26:49Z</dcterms:modified>
</cp:coreProperties>
</file>