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62" r:id="rId4"/>
    <p:sldId id="263" r:id="rId5"/>
    <p:sldId id="266" r:id="rId6"/>
    <p:sldId id="267" r:id="rId7"/>
    <p:sldId id="265"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6" d="100"/>
          <a:sy n="86" d="100"/>
        </p:scale>
        <p:origin x="-704"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fi-FI" smtClean="0"/>
              <a:t>doc.: IEEE 802.11-yy/1435r0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Jouni Malinen,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fi-FI" smtClean="0"/>
              <a:t>doc.: IEEE 802.11-yy/1435r0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Jouni Malinen,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802.11-yy/1435r0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Jouni Malinen, Qualcomm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802.11-yy/1435r0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Jouni Malinen, Qualcomm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802.11-yy/1435r0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Jouni Malinen, Qualcomm</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802.11-yy/1435r0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Jouni Malinen, Qualcomm</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802.11-yy/1435r0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Jouni Malinen, Qualcomm</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802.11-yy/1435r0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Jouni Malinen, Qualcomm</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802.11-yy/1435r0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Jouni Malinen, Qualcomm</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Jouni Malinen,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Jouni Malinen,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Jouni Malinen,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Jouni Malinen, Qualcomm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Jouni Malinen,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Jouni Malinen, Qualcomm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Jouni Malinen, Qualcomm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Jouni Malinen,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Jouni Malinen,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Jouni Malinen,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15/1435r0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Jouni Malinen,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PAD and Probe Request/Response frames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2802756"/>
              </p:ext>
            </p:extLst>
          </p:nvPr>
        </p:nvGraphicFramePr>
        <p:xfrm>
          <a:off x="508000" y="2351088"/>
          <a:ext cx="8156575" cy="2354262"/>
        </p:xfrm>
        <a:graphic>
          <a:graphicData uri="http://schemas.openxmlformats.org/presentationml/2006/ole">
            <mc:AlternateContent xmlns:mc="http://schemas.openxmlformats.org/markup-compatibility/2006">
              <mc:Choice xmlns:v="urn:schemas-microsoft-com:vml" Requires="v">
                <p:oleObj spid="_x0000_s3092" name="Document" r:id="rId4" imgW="8255000" imgH="2387600" progId="Word.Document.8">
                  <p:embed/>
                </p:oleObj>
              </mc:Choice>
              <mc:Fallback>
                <p:oleObj name="Document" r:id="rId4" imgW="8255000" imgH="2387600" progId="Word.Document.8">
                  <p:embed/>
                  <p:pic>
                    <p:nvPicPr>
                      <p:cNvPr id="0" name="Picture 3"/>
                      <p:cNvPicPr>
                        <a:picLocks noChangeAspect="1" noChangeArrowheads="1"/>
                      </p:cNvPicPr>
                      <p:nvPr/>
                    </p:nvPicPr>
                    <p:blipFill>
                      <a:blip r:embed="rId5"/>
                      <a:srcRect/>
                      <a:stretch>
                        <a:fillRect/>
                      </a:stretch>
                    </p:blipFill>
                    <p:spPr bwMode="auto">
                      <a:xfrm>
                        <a:off x="508000" y="2351088"/>
                        <a:ext cx="8156575" cy="2354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Jouni Malinen,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Number of comments received for P802.11aq/D3.0 identified potential issues with the use of Probe Request/Response frames for PAD. Additional issues were brought up in </a:t>
            </a:r>
            <a:r>
              <a:rPr lang="en-GB" dirty="0" err="1" smtClean="0"/>
              <a:t>TGaq</a:t>
            </a:r>
            <a:r>
              <a:rPr lang="en-GB" dirty="0" smtClean="0"/>
              <a:t> discussion during the Dallas meeting. This submission provides a summary of the </a:t>
            </a:r>
            <a:r>
              <a:rPr lang="en-GB" dirty="0" smtClean="0"/>
              <a:t>comments</a:t>
            </a:r>
            <a:r>
              <a:rPr lang="en-GB" dirty="0" smtClean="0"/>
              <a:t> and proposes a straw poll to help figure out direction for resolving the open comments.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CIDs: 2098, 2142, 2143, 2158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2015</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Jouni Malinen, Qualcomm</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P802.11aq/D3.0 design</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A non-AP STA can use Probe Request (active scan; solicited PAD) or GAS to query available services</a:t>
            </a:r>
          </a:p>
          <a:p>
            <a:pPr>
              <a:buFont typeface="Times New Roman" pitchFamily="16" charset="0"/>
              <a:buChar char="•"/>
            </a:pPr>
            <a:r>
              <a:rPr lang="en-GB" dirty="0" smtClean="0"/>
              <a:t>New information elements added to Probe Request frame to provide rules for the AP (or PCP) to decide whether to respond and what information to include in the Probe Response frame</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Jouni Malinen,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Pros of Probe Request/Response</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Part of existing network selection and connection mechanism</a:t>
            </a:r>
          </a:p>
          <a:p>
            <a:pPr>
              <a:buFont typeface="Arial"/>
              <a:buChar char="•"/>
            </a:pPr>
            <a:r>
              <a:rPr lang="en-US" dirty="0" smtClean="0"/>
              <a:t>Already in P802.11aq/D3.0</a:t>
            </a:r>
          </a:p>
          <a:p>
            <a:pPr lvl="1">
              <a:buFont typeface="Arial"/>
              <a:buChar char="•"/>
            </a:pPr>
            <a:r>
              <a:rPr lang="en-US" dirty="0" smtClean="0"/>
              <a:t>Though, may need changes, e.g., to prevent legacy APs from responding (CID 2142, 2143)</a:t>
            </a:r>
          </a:p>
          <a:p>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Jouni Malinen,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Con</a:t>
            </a:r>
            <a:r>
              <a:rPr lang="en-US" dirty="0" smtClean="0"/>
              <a:t>s of Probe Request/Response</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Can increase management frame traffic</a:t>
            </a:r>
          </a:p>
          <a:p>
            <a:pPr lvl="1">
              <a:buFont typeface="Arial"/>
              <a:buChar char="•"/>
            </a:pPr>
            <a:r>
              <a:rPr lang="en-US" dirty="0"/>
              <a:t>	</a:t>
            </a:r>
            <a:r>
              <a:rPr lang="en-US" dirty="0" smtClean="0"/>
              <a:t>Legacy APs would reply regardless of service request constraints (ignore unknown IE); unless current design is modified somehow to avoid this (CID 2142, 2143)</a:t>
            </a:r>
          </a:p>
          <a:p>
            <a:pPr>
              <a:buFont typeface="Arial"/>
              <a:buChar char="•"/>
            </a:pPr>
            <a:r>
              <a:rPr lang="en-US" dirty="0" smtClean="0"/>
              <a:t>Does not leave AP time to query an external server</a:t>
            </a:r>
          </a:p>
          <a:p>
            <a:pPr lvl="1">
              <a:buFont typeface="Arial"/>
              <a:buChar char="•"/>
            </a:pPr>
            <a:r>
              <a:rPr lang="en-US" dirty="0" smtClean="0"/>
              <a:t>Probe Response is expected immediately in scan</a:t>
            </a:r>
          </a:p>
          <a:p>
            <a:pPr lvl="1">
              <a:buFont typeface="Arial"/>
              <a:buChar char="•"/>
            </a:pPr>
            <a:r>
              <a:rPr lang="en-US" dirty="0" smtClean="0"/>
              <a:t>Non-AP STA likely to leave the channel in less than 20 </a:t>
            </a:r>
            <a:r>
              <a:rPr lang="en-US" dirty="0" err="1" smtClean="0"/>
              <a:t>ms</a:t>
            </a:r>
            <a:endParaRPr lang="en-US" dirty="0" smtClean="0"/>
          </a:p>
          <a:p>
            <a:pPr>
              <a:buFont typeface="Arial"/>
              <a:buChar char="•"/>
            </a:pPr>
            <a:r>
              <a:rPr lang="en-US" dirty="0" smtClean="0"/>
              <a:t>Extra complexity for AP</a:t>
            </a:r>
          </a:p>
          <a:p>
            <a:pPr lvl="1">
              <a:buFont typeface="Arial"/>
              <a:buChar char="•"/>
            </a:pPr>
            <a:r>
              <a:rPr lang="en-US" dirty="0" smtClean="0"/>
              <a:t>Most existing Probe Response cases use a fixed frame body; changing this based on service request does not fit in nicely with many AP implementation architectures</a:t>
            </a:r>
            <a:endParaRPr lang="en-US" dirty="0"/>
          </a:p>
        </p:txBody>
      </p:sp>
    </p:spTree>
    <p:extLst>
      <p:ext uri="{BB962C8B-B14F-4D97-AF65-F5344CB8AC3E}">
        <p14:creationId xmlns:p14="http://schemas.microsoft.com/office/powerpoint/2010/main" val="252117416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Jouni Malinen,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Con</a:t>
            </a:r>
            <a:r>
              <a:rPr lang="en-US" dirty="0" smtClean="0"/>
              <a:t>s of Probe Request/Response (2)</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FILS broadcast Probe Response mechanism would be unlikely to use full optimizations</a:t>
            </a:r>
          </a:p>
          <a:p>
            <a:pPr lvl="1">
              <a:buFont typeface="Arial"/>
              <a:buChar char="•"/>
            </a:pPr>
            <a:r>
              <a:rPr lang="en-US" dirty="0" smtClean="0"/>
              <a:t>Contents of response changes based on service request and might not be applicable for other FILS uses (CID 2158)</a:t>
            </a:r>
          </a:p>
        </p:txBody>
      </p:sp>
    </p:spTree>
    <p:extLst>
      <p:ext uri="{BB962C8B-B14F-4D97-AF65-F5344CB8AC3E}">
        <p14:creationId xmlns:p14="http://schemas.microsoft.com/office/powerpoint/2010/main" val="75691868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Jouni Malinen,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dirty="0" smtClean="0"/>
              <a:t>P802.11aq solicited PAD should:</a:t>
            </a:r>
          </a:p>
          <a:p>
            <a:pPr marL="457200" indent="-457200">
              <a:buAutoNum type="arabicParenBoth"/>
            </a:pPr>
            <a:r>
              <a:rPr lang="en-US" dirty="0" smtClean="0"/>
              <a:t>continue to use Probe Request/Response frames as-is</a:t>
            </a:r>
          </a:p>
          <a:p>
            <a:pPr marL="457200" indent="-457200">
              <a:buAutoNum type="arabicParenBoth"/>
            </a:pPr>
            <a:r>
              <a:rPr lang="en-US" dirty="0" smtClean="0"/>
              <a:t>continue to use Probe Request/Response frames with changes to prevent legacy APs from replying</a:t>
            </a:r>
            <a:endParaRPr lang="en-US" dirty="0" smtClean="0"/>
          </a:p>
          <a:p>
            <a:pPr marL="457200" indent="-457200">
              <a:buAutoNum type="arabicParenBoth"/>
            </a:pPr>
            <a:r>
              <a:rPr lang="en-US" dirty="0" smtClean="0"/>
              <a:t>use a new Public Action frame defined for this purpose</a:t>
            </a:r>
          </a:p>
          <a:p>
            <a:pPr marL="457200" indent="-457200">
              <a:buAutoNum type="arabicParenBoth"/>
            </a:pPr>
            <a:r>
              <a:rPr lang="en-US" dirty="0" smtClean="0"/>
              <a:t>not be used, i.e., ANQP mechanism should be used instead (only unsolicited PAD would be used in Probe Request/Response and Beacon frames)</a:t>
            </a:r>
          </a:p>
        </p:txBody>
      </p:sp>
    </p:spTree>
    <p:extLst>
      <p:ext uri="{BB962C8B-B14F-4D97-AF65-F5344CB8AC3E}">
        <p14:creationId xmlns:p14="http://schemas.microsoft.com/office/powerpoint/2010/main" val="272220364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1)">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(1).potx</Template>
  <TotalTime>95</TotalTime>
  <Words>486</Words>
  <Application>Microsoft Macintosh PowerPoint</Application>
  <PresentationFormat>On-screen Show (4:3)</PresentationFormat>
  <Paragraphs>79</Paragraphs>
  <Slides>7</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802-11-Submission (1)</vt:lpstr>
      <vt:lpstr>Microsoft Word 97 - 2004 Document</vt:lpstr>
      <vt:lpstr>PAD and Probe Request/Response frames</vt:lpstr>
      <vt:lpstr>Abstract</vt:lpstr>
      <vt:lpstr>P802.11aq/D3.0 design</vt:lpstr>
      <vt:lpstr>Pros of Probe Request/Response</vt:lpstr>
      <vt:lpstr>Cons of Probe Request/Response</vt:lpstr>
      <vt:lpstr>Cons of Probe Request/Response (2)</vt:lpstr>
      <vt:lpstr>Straw poll</vt:lpstr>
    </vt:vector>
  </TitlesOfParts>
  <Manager/>
  <Company>Qualcomm</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PAD and Probe Request/Response frames</dc:title>
  <dc:subject/>
  <dc:creator>Jouni Malinen</dc:creator>
  <cp:keywords/>
  <dc:description/>
  <cp:lastModifiedBy>Jouni Malinen</cp:lastModifiedBy>
  <cp:revision>14</cp:revision>
  <cp:lastPrinted>1601-01-01T00:00:00Z</cp:lastPrinted>
  <dcterms:created xsi:type="dcterms:W3CDTF">2014-04-14T10:59:07Z</dcterms:created>
  <dcterms:modified xsi:type="dcterms:W3CDTF">2015-11-11T17:05:34Z</dcterms:modified>
  <cp:category/>
</cp:coreProperties>
</file>